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F9984-8AE7-4ECF-BE5B-62C89DB819AA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0B9C-402E-451D-ABEE-36EFB15F97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70B9C-402E-451D-ABEE-36EFB15F976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110EBA6-FA3E-4105-AEBF-64885AEFA9A3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0E83D7-F813-46EA-AEB1-F64CDF57EC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0EBA6-FA3E-4105-AEBF-64885AEFA9A3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E83D7-F813-46EA-AEB1-F64CDF57EC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110EBA6-FA3E-4105-AEBF-64885AEFA9A3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0E83D7-F813-46EA-AEB1-F64CDF57EC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0EBA6-FA3E-4105-AEBF-64885AEFA9A3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E83D7-F813-46EA-AEB1-F64CDF57EC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10EBA6-FA3E-4105-AEBF-64885AEFA9A3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90E83D7-F813-46EA-AEB1-F64CDF57EC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0EBA6-FA3E-4105-AEBF-64885AEFA9A3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E83D7-F813-46EA-AEB1-F64CDF57EC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0EBA6-FA3E-4105-AEBF-64885AEFA9A3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E83D7-F813-46EA-AEB1-F64CDF57EC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0EBA6-FA3E-4105-AEBF-64885AEFA9A3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E83D7-F813-46EA-AEB1-F64CDF57EC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10EBA6-FA3E-4105-AEBF-64885AEFA9A3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E83D7-F813-46EA-AEB1-F64CDF57EC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0EBA6-FA3E-4105-AEBF-64885AEFA9A3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E83D7-F813-46EA-AEB1-F64CDF57EC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0EBA6-FA3E-4105-AEBF-64885AEFA9A3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E83D7-F813-46EA-AEB1-F64CDF57EC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110EBA6-FA3E-4105-AEBF-64885AEFA9A3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0E83D7-F813-46EA-AEB1-F64CDF57EC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ixstuff.ru/archives/50293/8pui5h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mixstuff.ru/archives/50293/nozoz3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ixstuff.ru/archives/50293/axtuuv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mixstuff.ru/archives/50293/5nlawfo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ixstuff.ru/archives/50293/0xtwtao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ixstuff.ru/archives/50293/8mxf0sk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ixstuff.ru/archives/50293/89vcds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fishki.lv/uploads/posts/2014-05/1401280186_masti-loshadey_4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mixstuff.ru/archives/50293/0pms8r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mixstuff.ru/archives/50293/7zfyw2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редкие масти лошадей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949280"/>
            <a:ext cx="4136504" cy="622920"/>
          </a:xfrm>
        </p:spPr>
        <p:txBody>
          <a:bodyPr/>
          <a:lstStyle/>
          <a:p>
            <a:r>
              <a:rPr lang="ru-RU" dirty="0" smtClean="0"/>
              <a:t>Васильева Мария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Кремовая ахалтекинская лошадь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97152"/>
            <a:ext cx="8229600" cy="18722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Кремовая или изабелловая ахалтекинская лошадь самая редкая и удивительная масть. Кожа у таких лошадей </a:t>
            </a:r>
            <a:r>
              <a:rPr lang="ru-RU" dirty="0" err="1" smtClean="0"/>
              <a:t>розового</a:t>
            </a:r>
            <a:r>
              <a:rPr lang="ru-RU" dirty="0" smtClean="0"/>
              <a:t> цвета, а глаза </a:t>
            </a:r>
            <a:r>
              <a:rPr lang="ru-RU" dirty="0" err="1" smtClean="0"/>
              <a:t>голубые</a:t>
            </a:r>
            <a:r>
              <a:rPr lang="ru-RU" dirty="0" smtClean="0"/>
              <a:t> или зеленоватые. В Америке этот цвет называется «</a:t>
            </a:r>
            <a:r>
              <a:rPr lang="ru-RU" dirty="0" err="1" smtClean="0"/>
              <a:t>кремелло</a:t>
            </a:r>
            <a:r>
              <a:rPr lang="ru-RU" dirty="0" smtClean="0"/>
              <a:t>» – это генетически рыжие лошади.</a:t>
            </a:r>
            <a:endParaRPr lang="ru-RU" dirty="0"/>
          </a:p>
        </p:txBody>
      </p:sp>
      <p:pic>
        <p:nvPicPr>
          <p:cNvPr id="24583" name="Picture 7" descr="http://static.diary.ru/userdir/3/0/6/3/3063373/77410195.jpg"/>
          <p:cNvPicPr>
            <a:picLocks noChangeAspect="1" noChangeArrowheads="1"/>
          </p:cNvPicPr>
          <p:nvPr/>
        </p:nvPicPr>
        <p:blipFill>
          <a:blip r:embed="rId2" cstate="print"/>
          <a:srcRect l="39455" t="15046" r="10000" b="21008"/>
          <a:stretch>
            <a:fillRect/>
          </a:stretch>
        </p:blipFill>
        <p:spPr bwMode="auto">
          <a:xfrm>
            <a:off x="467544" y="1772816"/>
            <a:ext cx="364275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5" name="Picture 9" descr="http://media-cache-ak0.pinimg.com/originals/d2/9f/7e/d29f7e04a8f3008855bfc79e5a167699.jpg"/>
          <p:cNvPicPr>
            <a:picLocks noChangeAspect="1" noChangeArrowheads="1"/>
          </p:cNvPicPr>
          <p:nvPr/>
        </p:nvPicPr>
        <p:blipFill>
          <a:blip r:embed="rId3" cstate="print"/>
          <a:srcRect r="10938"/>
          <a:stretch>
            <a:fillRect/>
          </a:stretch>
        </p:blipFill>
        <p:spPr bwMode="auto">
          <a:xfrm>
            <a:off x="4572000" y="1412776"/>
            <a:ext cx="4104456" cy="3072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Пинто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(пегая) и буланая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пинто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4293096"/>
            <a:ext cx="4248472" cy="25649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Чаще всего лошадь породы </a:t>
            </a:r>
            <a:r>
              <a:rPr lang="ru-RU" dirty="0" err="1" smtClean="0"/>
              <a:t>пинто</a:t>
            </a:r>
            <a:r>
              <a:rPr lang="ru-RU" dirty="0" smtClean="0"/>
              <a:t> сочетает в себе белый и любой другой однотонный цвет</a:t>
            </a:r>
            <a:r>
              <a:rPr lang="en-US" dirty="0" smtClean="0"/>
              <a:t>,</a:t>
            </a:r>
            <a:r>
              <a:rPr lang="ru-RU" dirty="0" smtClean="0"/>
              <a:t> но </a:t>
            </a:r>
            <a:r>
              <a:rPr lang="ru-RU" dirty="0" smtClean="0"/>
              <a:t>иногда и другие </a:t>
            </a:r>
            <a:r>
              <a:rPr lang="ru-RU" dirty="0" smtClean="0"/>
              <a:t>породы имеют такое сочетание. Комбинации цветов могут быть самыми разнообразными. </a:t>
            </a:r>
            <a:endParaRPr lang="ru-RU" dirty="0"/>
          </a:p>
        </p:txBody>
      </p:sp>
      <p:pic>
        <p:nvPicPr>
          <p:cNvPr id="10242" name="Picture 2" descr="8puI5h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780" r="11171" b="4821"/>
          <a:stretch>
            <a:fillRect/>
          </a:stretch>
        </p:blipFill>
        <p:spPr bwMode="auto">
          <a:xfrm>
            <a:off x="539552" y="1556792"/>
            <a:ext cx="333294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6" name="Picture 6" descr="NOzoz3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149080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/>
          <a:srcRect l="2154" t="2681" r="3078" b="6172"/>
          <a:stretch>
            <a:fillRect/>
          </a:stretch>
        </p:blipFill>
        <p:spPr bwMode="auto">
          <a:xfrm>
            <a:off x="4211960" y="1268760"/>
            <a:ext cx="3384376" cy="2615200"/>
          </a:xfrm>
          <a:prstGeom prst="round2DiagRect">
            <a:avLst>
              <a:gd name="adj1" fmla="val 35898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Вороно-чалая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рыже-чалая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496" y="4365104"/>
            <a:ext cx="8064896" cy="2348880"/>
          </a:xfrm>
        </p:spPr>
        <p:txBody>
          <a:bodyPr>
            <a:noAutofit/>
          </a:bodyPr>
          <a:lstStyle/>
          <a:p>
            <a:pPr indent="180000"/>
            <a:r>
              <a:rPr lang="ru-RU" sz="1600" dirty="0"/>
              <a:t>Лошади вороно-чалой масти особенно красивы и необычны из-за контраста черного основного цвета и белых волос чалой окраски. Иногда таких лошадей называли </a:t>
            </a:r>
            <a:r>
              <a:rPr lang="ru-RU" sz="1600" dirty="0" err="1" smtClean="0"/>
              <a:t>голубыми</a:t>
            </a:r>
            <a:r>
              <a:rPr lang="ru-RU" sz="1600" dirty="0" smtClean="0"/>
              <a:t>. </a:t>
            </a:r>
            <a:r>
              <a:rPr lang="ru-RU" sz="1600" dirty="0" smtClean="0"/>
              <a:t>Е</a:t>
            </a:r>
            <a:r>
              <a:rPr lang="ru-RU" sz="1600" dirty="0" smtClean="0"/>
              <a:t>сли </a:t>
            </a:r>
            <a:r>
              <a:rPr lang="ru-RU" sz="1600" dirty="0"/>
              <a:t>смотреть издалека, лошади такого окраса действительно выглядят </a:t>
            </a:r>
            <a:r>
              <a:rPr lang="ru-RU" sz="1600" dirty="0" err="1" smtClean="0"/>
              <a:t>голубо-дымчатыми</a:t>
            </a:r>
            <a:r>
              <a:rPr lang="ru-RU" sz="1600" dirty="0" smtClean="0"/>
              <a:t>. </a:t>
            </a:r>
            <a:r>
              <a:rPr lang="ru-RU" sz="1600" dirty="0"/>
              <a:t>Иногда эту масть путают с темно-серой, однако, у лошадей вороно-чалой масти голова, нижняя часть ног, хвост и грива всегда основного черного цвета вороной </a:t>
            </a:r>
            <a:r>
              <a:rPr lang="ru-RU" sz="1600" dirty="0" smtClean="0"/>
              <a:t>масти.</a:t>
            </a:r>
          </a:p>
          <a:p>
            <a:pPr indent="180000"/>
            <a:r>
              <a:rPr lang="ru-RU" sz="1600" dirty="0" smtClean="0"/>
              <a:t>Очень </a:t>
            </a:r>
            <a:r>
              <a:rPr lang="ru-RU" sz="1600" dirty="0"/>
              <a:t>красивы рыже-чалые лошади. Если рыжий основной цвет имеет красноватый оттенок, то такая лошадь кажется </a:t>
            </a:r>
            <a:r>
              <a:rPr lang="ru-RU" sz="1600" dirty="0" err="1"/>
              <a:t>розовой</a:t>
            </a:r>
            <a:r>
              <a:rPr lang="ru-RU" sz="1600" dirty="0"/>
              <a:t>, однако голова и ноги остаются рыжими.</a:t>
            </a:r>
          </a:p>
        </p:txBody>
      </p:sp>
      <p:pic>
        <p:nvPicPr>
          <p:cNvPr id="15362" name="Picture 2" descr="aXTUuv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6780" t="4520" r="6780" b="2825"/>
          <a:stretch>
            <a:fillRect/>
          </a:stretch>
        </p:blipFill>
        <p:spPr bwMode="auto">
          <a:xfrm>
            <a:off x="395536" y="980728"/>
            <a:ext cx="3672408" cy="2952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4" name="Picture 4" descr="5nLAWF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052736"/>
            <a:ext cx="4002408" cy="30563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Тигровая гнедая и тигровая серая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6561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 сравнительно светлому фону разбросаны полосы основной масти. При такой масти, как правило, наблюдается: </a:t>
            </a:r>
            <a:r>
              <a:rPr lang="ru-RU" dirty="0" err="1" smtClean="0"/>
              <a:t>зеброидность</a:t>
            </a:r>
            <a:r>
              <a:rPr lang="ru-RU" dirty="0" smtClean="0"/>
              <a:t> на ногах, темный ремень вдоль по хребту.</a:t>
            </a:r>
            <a:endParaRPr lang="ru-RU" dirty="0"/>
          </a:p>
        </p:txBody>
      </p:sp>
      <p:pic>
        <p:nvPicPr>
          <p:cNvPr id="16386" name="Picture 2" descr="D6DBBuZ"/>
          <p:cNvPicPr>
            <a:picLocks noChangeAspect="1" noChangeArrowheads="1"/>
          </p:cNvPicPr>
          <p:nvPr/>
        </p:nvPicPr>
        <p:blipFill>
          <a:blip r:embed="rId2" cstate="print"/>
          <a:srcRect t="8112" r="4918"/>
          <a:stretch>
            <a:fillRect/>
          </a:stretch>
        </p:blipFill>
        <p:spPr bwMode="auto">
          <a:xfrm>
            <a:off x="4716016" y="1340768"/>
            <a:ext cx="4332398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0XtwtA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393698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ампанская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www.ichregistry.com/stallion_images/CHiPer.jpg"/>
          <p:cNvPicPr>
            <a:picLocks noChangeAspect="1" noChangeArrowheads="1"/>
          </p:cNvPicPr>
          <p:nvPr/>
        </p:nvPicPr>
        <p:blipFill>
          <a:blip r:embed="rId2" cstate="print"/>
          <a:srcRect t="12905" b="4135"/>
          <a:stretch>
            <a:fillRect/>
          </a:stretch>
        </p:blipFill>
        <p:spPr bwMode="auto">
          <a:xfrm>
            <a:off x="251520" y="3140968"/>
            <a:ext cx="3816424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2" name="Picture 4" descr="8MxF0S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01008"/>
            <a:ext cx="4464496" cy="29631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Прямоугольник 12"/>
          <p:cNvSpPr/>
          <p:nvPr/>
        </p:nvSpPr>
        <p:spPr>
          <a:xfrm>
            <a:off x="4788024" y="2924944"/>
            <a:ext cx="2664296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29249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Золотистая шампанская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196752"/>
            <a:ext cx="77768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0" dirty="0" smtClean="0"/>
              <a:t>Эта масть получается на основе вороной масти. Внешне она очень схожа с мышастой: темно-пепельный окрас корпуса, более темные (но не черные) грива, хвост и нижняя часть ног. Иногда она может иметь синеватый оттенок, за что в прошлом в США ее называли "сиренево-саврасая". Главное отличие классической шампанской масти от мышастой - отсутствие "диких" отметин. </a:t>
            </a:r>
            <a:endParaRPr lang="ru-RU" sz="1700" b="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Мозаичная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528" y="5733256"/>
            <a:ext cx="8229600" cy="8640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Необычный окрас этой лошади составляют два базовых однотонных цвета.</a:t>
            </a:r>
            <a:endParaRPr lang="ru-RU" dirty="0"/>
          </a:p>
        </p:txBody>
      </p:sp>
      <p:pic>
        <p:nvPicPr>
          <p:cNvPr id="18434" name="Picture 2" descr="89VCDS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010025" cy="36861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436" name="Picture 4" descr="Масть лошади - Мозаичная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6708" r="4000" b="6092"/>
          <a:stretch>
            <a:fillRect/>
          </a:stretch>
        </p:blipFill>
        <p:spPr bwMode="auto">
          <a:xfrm>
            <a:off x="4932040" y="1484784"/>
            <a:ext cx="3456384" cy="37444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936104"/>
          </a:xfrm>
        </p:spPr>
        <p:txBody>
          <a:bodyPr>
            <a:normAutofit/>
          </a:bodyPr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Рабикано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653136"/>
            <a:ext cx="8064896" cy="187220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Рабикано</a:t>
            </a:r>
            <a:r>
              <a:rPr lang="ru-RU" dirty="0" smtClean="0"/>
              <a:t> – это примесь белого волоса у основания репицы, на крупе, в паху и реже на животе. Иногда белого волоса так мало</a:t>
            </a:r>
            <a:r>
              <a:rPr lang="en-US" dirty="0" smtClean="0"/>
              <a:t>,</a:t>
            </a:r>
            <a:r>
              <a:rPr lang="ru-RU" dirty="0" smtClean="0"/>
              <a:t> что заметить его можно только при очень внимательном осмотре. Бывает, он группируется в горизонтальные полоски на репице,   вертикальные полосы на боках или большие белые пятна на животе, ближе к задним ногам. Иногда можно разглядеть на крупе небольшие группки белых волосков.</a:t>
            </a:r>
            <a:endParaRPr lang="ru-RU" dirty="0"/>
          </a:p>
        </p:txBody>
      </p:sp>
      <p:pic>
        <p:nvPicPr>
          <p:cNvPr id="19458" name="Picture 2" descr="0PMS8r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4381438" cy="33123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9460" name="Picture 4" descr="Масть лошади - Рабикано"/>
          <p:cNvPicPr>
            <a:picLocks noChangeAspect="1" noChangeArrowheads="1"/>
          </p:cNvPicPr>
          <p:nvPr/>
        </p:nvPicPr>
        <p:blipFill>
          <a:blip r:embed="rId4" cstate="print"/>
          <a:srcRect l="1754" r="3509" b="2622"/>
          <a:stretch>
            <a:fillRect/>
          </a:stretch>
        </p:blipFill>
        <p:spPr bwMode="auto">
          <a:xfrm>
            <a:off x="4860032" y="1412776"/>
            <a:ext cx="4093086" cy="2880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Сабино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293096"/>
            <a:ext cx="8229600" cy="2304256"/>
          </a:xfrm>
        </p:spPr>
        <p:txBody>
          <a:bodyPr>
            <a:normAutofit fontScale="77500" lnSpcReduction="20000"/>
          </a:bodyPr>
          <a:lstStyle/>
          <a:p>
            <a:pPr indent="180000"/>
            <a:r>
              <a:rPr lang="ru-RU" dirty="0" err="1" smtClean="0"/>
              <a:t>Голубые</a:t>
            </a:r>
            <a:r>
              <a:rPr lang="ru-RU" dirty="0" smtClean="0"/>
              <a:t> глаза обязательным признаком </a:t>
            </a:r>
            <a:r>
              <a:rPr lang="ru-RU" dirty="0" err="1" smtClean="0"/>
              <a:t>сабино</a:t>
            </a:r>
            <a:r>
              <a:rPr lang="ru-RU" dirty="0" smtClean="0"/>
              <a:t> не являются, хотя встречаются у некоторых лошадей </a:t>
            </a:r>
            <a:r>
              <a:rPr lang="ru-RU" dirty="0" err="1" smtClean="0"/>
              <a:t>сабино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Максимальное проявление признака </a:t>
            </a:r>
            <a:r>
              <a:rPr lang="ru-RU" dirty="0" err="1" smtClean="0"/>
              <a:t>сабино</a:t>
            </a:r>
            <a:r>
              <a:rPr lang="ru-RU" dirty="0" smtClean="0"/>
              <a:t> – белый окрас туловища, цвет обычно остается на ушах, репице хвоста, груди и бедрах, но такое проявление встречается очень редко. </a:t>
            </a:r>
            <a:br>
              <a:rPr lang="ru-RU" dirty="0" smtClean="0"/>
            </a:br>
            <a:r>
              <a:rPr lang="ru-RU" dirty="0" smtClean="0"/>
              <a:t>В России и </a:t>
            </a:r>
            <a:r>
              <a:rPr lang="ru-RU" dirty="0" err="1" smtClean="0"/>
              <a:t>Белорусии</a:t>
            </a:r>
            <a:r>
              <a:rPr lang="ru-RU" dirty="0" smtClean="0"/>
              <a:t> лошадей </a:t>
            </a:r>
            <a:r>
              <a:rPr lang="ru-RU" dirty="0" err="1" smtClean="0"/>
              <a:t>сабино</a:t>
            </a:r>
            <a:r>
              <a:rPr lang="ru-RU" dirty="0" smtClean="0"/>
              <a:t> не принято регистрировать как пегих, особенно если нет белых пятен на животе или они небольшие; считается, что такие лошади имеют любую "не пегую" масть. </a:t>
            </a:r>
            <a:endParaRPr lang="ru-RU" dirty="0"/>
          </a:p>
        </p:txBody>
      </p:sp>
      <p:pic>
        <p:nvPicPr>
          <p:cNvPr id="21506" name="Picture 2" descr="7zfYw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744416" cy="30204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21508" name="Picture 4" descr="Масть лошади - Сабино зимой стоит в заг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96752"/>
            <a:ext cx="4680520" cy="30747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Серебристо-буланая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869160"/>
            <a:ext cx="8229600" cy="165618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Характеризуется серебристым отливом. Часто жеребят с такой мастью не могут определить. Потому как эта масть очень похожа с серой и серебристо-желтоватый отлив появляется не сразу. Поэтому жеребятам в описании масти пишут: </a:t>
            </a:r>
            <a:r>
              <a:rPr lang="ru-RU" dirty="0" smtClean="0"/>
              <a:t>буланый </a:t>
            </a:r>
            <a:r>
              <a:rPr lang="ru-RU" dirty="0"/>
              <a:t>(может быть серый). Часто </a:t>
            </a:r>
            <a:r>
              <a:rPr lang="ru-RU" dirty="0" smtClean="0"/>
              <a:t>присутствует </a:t>
            </a:r>
            <a:r>
              <a:rPr lang="ru-RU" dirty="0"/>
              <a:t>темное оплечье - рисунок наподобие крыльев бабочки на холке и чуть ниже.</a:t>
            </a:r>
          </a:p>
        </p:txBody>
      </p:sp>
      <p:pic>
        <p:nvPicPr>
          <p:cNvPr id="20482" name="Picture 2" descr="AjlRUqG"/>
          <p:cNvPicPr>
            <a:picLocks noChangeAspect="1" noChangeArrowheads="1"/>
          </p:cNvPicPr>
          <p:nvPr/>
        </p:nvPicPr>
        <p:blipFill>
          <a:blip r:embed="rId2" cstate="print"/>
          <a:srcRect r="16418"/>
          <a:stretch>
            <a:fillRect/>
          </a:stretch>
        </p:blipFill>
        <p:spPr bwMode="auto">
          <a:xfrm>
            <a:off x="179512" y="1372811"/>
            <a:ext cx="4032448" cy="32083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0484" name="Picture 4" descr="http://s00.yaplakal.com/pics/pics_original/4/5/1/2581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8770"/>
            <a:ext cx="4296477" cy="32223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2093</TotalTime>
  <Words>438</Words>
  <Application>Microsoft Office PowerPoint</Application>
  <PresentationFormat>Экран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Самые редкие масти лошадей</vt:lpstr>
      <vt:lpstr>Пинто (пегая) и буланая пинто</vt:lpstr>
      <vt:lpstr>Вороно-чалая и рыже-чалая</vt:lpstr>
      <vt:lpstr>Тигровая гнедая и тигровая серая</vt:lpstr>
      <vt:lpstr>Шампанская</vt:lpstr>
      <vt:lpstr>Мозаичная</vt:lpstr>
      <vt:lpstr>Рабикано</vt:lpstr>
      <vt:lpstr>Сабино</vt:lpstr>
      <vt:lpstr>Серебристо-буланая</vt:lpstr>
      <vt:lpstr>Кремовая ахалтекинская лошадь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редкие масти</dc:title>
  <dc:creator>Галина</dc:creator>
  <cp:lastModifiedBy>Галина</cp:lastModifiedBy>
  <cp:revision>29</cp:revision>
  <dcterms:created xsi:type="dcterms:W3CDTF">2015-10-07T10:57:04Z</dcterms:created>
  <dcterms:modified xsi:type="dcterms:W3CDTF">2015-10-08T21:51:03Z</dcterms:modified>
</cp:coreProperties>
</file>