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9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6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1" r:id="rId4"/>
    <p:sldId id="278" r:id="rId5"/>
    <p:sldId id="277" r:id="rId6"/>
    <p:sldId id="280" r:id="rId7"/>
    <p:sldId id="292" r:id="rId8"/>
    <p:sldId id="279" r:id="rId9"/>
    <p:sldId id="288" r:id="rId10"/>
    <p:sldId id="289" r:id="rId11"/>
    <p:sldId id="286" r:id="rId12"/>
    <p:sldId id="296" r:id="rId13"/>
    <p:sldId id="281" r:id="rId14"/>
    <p:sldId id="287" r:id="rId15"/>
    <p:sldId id="282" r:id="rId16"/>
    <p:sldId id="305" r:id="rId17"/>
    <p:sldId id="290" r:id="rId18"/>
    <p:sldId id="299" r:id="rId19"/>
    <p:sldId id="302" r:id="rId20"/>
    <p:sldId id="298" r:id="rId21"/>
    <p:sldId id="293" r:id="rId22"/>
    <p:sldId id="291" r:id="rId23"/>
    <p:sldId id="294" r:id="rId24"/>
    <p:sldId id="300" r:id="rId25"/>
    <p:sldId id="295" r:id="rId26"/>
    <p:sldId id="297" r:id="rId27"/>
    <p:sldId id="304" r:id="rId28"/>
    <p:sldId id="301" r:id="rId29"/>
    <p:sldId id="283" r:id="rId30"/>
    <p:sldId id="285" r:id="rId31"/>
    <p:sldId id="284" r:id="rId32"/>
    <p:sldId id="30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7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6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56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44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5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8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81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82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1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306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96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1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96880-FB71-45F8-BAFA-0A12D65120EA}" type="datetimeFigureOut">
              <a:rPr lang="ru-RU" smtClean="0"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7C59A-3A71-4615-B1A6-997841A7B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33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40768"/>
            <a:ext cx="7564899" cy="52231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852936"/>
            <a:ext cx="7772400" cy="1470025"/>
          </a:xfrm>
        </p:spPr>
        <p:txBody>
          <a:bodyPr/>
          <a:lstStyle/>
          <a:p>
            <a:pPr algn="r"/>
            <a:r>
              <a:rPr lang="ru-RU" dirty="0" smtClean="0"/>
              <a:t>ПРЫЖОК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437112"/>
            <a:ext cx="6400800" cy="1752600"/>
          </a:xfrm>
        </p:spPr>
        <p:txBody>
          <a:bodyPr/>
          <a:lstStyle/>
          <a:p>
            <a:r>
              <a:rPr lang="ru-RU" b="1" dirty="0"/>
              <a:t>Последовательность движений при прыжке </a:t>
            </a:r>
            <a:br>
              <a:rPr lang="ru-RU" b="1" dirty="0"/>
            </a:br>
            <a:r>
              <a:rPr lang="ru-RU" b="1" dirty="0"/>
              <a:t>через препятствие</a:t>
            </a:r>
            <a:endParaRPr lang="ru-RU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6025" y="188640"/>
            <a:ext cx="813593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333" tIns="42666" rIns="85333" bIns="42666">
            <a:spAutoFit/>
          </a:bodyPr>
          <a:lstStyle>
            <a:lvl1pPr defTabSz="852488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 sz="2900">
                <a:solidFill>
                  <a:schemeClr val="tx1"/>
                </a:solidFill>
                <a:latin typeface="Tahoma" pitchFamily="34" charset="0"/>
              </a:defRPr>
            </a:lvl1pPr>
            <a:lvl2pPr marL="427038" indent="-265113" defTabSz="852488" eaLnBrk="0" hangingPunct="0">
              <a:spcBef>
                <a:spcPct val="20000"/>
              </a:spcBef>
              <a:buClr>
                <a:schemeClr val="tx1"/>
              </a:buClr>
              <a:buChar char="–"/>
              <a:defRPr sz="2600">
                <a:solidFill>
                  <a:schemeClr val="tx1"/>
                </a:solidFill>
                <a:latin typeface="Tahoma" pitchFamily="34" charset="0"/>
              </a:defRPr>
            </a:lvl2pPr>
            <a:lvl3pPr marL="852488" indent="-214313" defTabSz="852488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279525" indent="-214313" defTabSz="852488" eaLnBrk="0" hangingPunct="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Tahoma" pitchFamily="34" charset="0"/>
              </a:defRPr>
            </a:lvl4pPr>
            <a:lvl5pPr marL="1706563" indent="-212725" defTabSz="852488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Tahoma" pitchFamily="34" charset="0"/>
              </a:defRPr>
            </a:lvl5pPr>
            <a:lvl6pPr marL="2163763" indent="-212725" defTabSz="852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Tahoma" pitchFamily="34" charset="0"/>
              </a:defRPr>
            </a:lvl6pPr>
            <a:lvl7pPr marL="2620963" indent="-212725" defTabSz="852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Tahoma" pitchFamily="34" charset="0"/>
              </a:defRPr>
            </a:lvl7pPr>
            <a:lvl8pPr marL="3078163" indent="-212725" defTabSz="852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Tahoma" pitchFamily="34" charset="0"/>
              </a:defRPr>
            </a:lvl8pPr>
            <a:lvl9pPr marL="3535363" indent="-212725" defTabSz="852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700" b="1" dirty="0">
                <a:solidFill>
                  <a:schemeClr val="hlink"/>
                </a:solidFill>
                <a:latin typeface="Times New Roman" pitchFamily="18" charset="0"/>
              </a:rPr>
              <a:t>БЕГЛОВА СВЕТЛАНА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100" b="1" dirty="0">
                <a:solidFill>
                  <a:schemeClr val="hlink"/>
                </a:solidFill>
                <a:latin typeface="Times New Roman" pitchFamily="18" charset="0"/>
              </a:rPr>
              <a:t>АЛЛЮРЫ ЛОШАДЕЙ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15703" y="2967335"/>
            <a:ext cx="3092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Занятие 2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20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87946"/>
            <a:ext cx="76708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t="-585" r="-12019" b="585"/>
          <a:stretch/>
        </p:blipFill>
        <p:spPr>
          <a:xfrm>
            <a:off x="0" y="-35818"/>
            <a:ext cx="5721350" cy="476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/>
        </p:blipFill>
        <p:spPr>
          <a:xfrm>
            <a:off x="4684812" y="-35818"/>
            <a:ext cx="445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/>
          <a:stretch/>
        </p:blipFill>
        <p:spPr>
          <a:xfrm>
            <a:off x="3810000" y="3955902"/>
            <a:ext cx="5334000" cy="29283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3950439" cy="2844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4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70403"/>
            <a:ext cx="4032448" cy="2268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 r="8337"/>
          <a:stretch/>
        </p:blipFill>
        <p:spPr>
          <a:xfrm>
            <a:off x="5200650" y="-20960"/>
            <a:ext cx="394335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759"/>
            <a:ext cx="4660897" cy="35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677159" y="6102"/>
            <a:ext cx="8466841" cy="68518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/>
          <a:stretch/>
        </p:blipFill>
        <p:spPr>
          <a:xfrm>
            <a:off x="-11038" y="0"/>
            <a:ext cx="4783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28364"/>
            <a:ext cx="8229600" cy="1143000"/>
          </a:xfrm>
        </p:spPr>
        <p:txBody>
          <a:bodyPr/>
          <a:lstStyle/>
          <a:p>
            <a:r>
              <a:rPr lang="ru-RU" dirty="0" smtClean="0"/>
              <a:t>Препятствия в конкуре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DE9E8"/>
              </a:clrFrom>
              <a:clrTo>
                <a:srgbClr val="EDE9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8"/>
          <a:stretch/>
        </p:blipFill>
        <p:spPr>
          <a:xfrm>
            <a:off x="92765" y="794220"/>
            <a:ext cx="5917982" cy="59471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2322" y="1052736"/>
            <a:ext cx="29221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1 пирамида; </a:t>
            </a:r>
          </a:p>
          <a:p>
            <a:pPr algn="ctr"/>
            <a:r>
              <a:rPr lang="ru-RU" sz="2400" dirty="0" smtClean="0"/>
              <a:t>2 – жердевой забор (чухонец); </a:t>
            </a:r>
          </a:p>
          <a:p>
            <a:pPr algn="ctr"/>
            <a:r>
              <a:rPr lang="ru-RU" sz="2400" dirty="0" smtClean="0"/>
              <a:t>3- крестовина; </a:t>
            </a:r>
          </a:p>
          <a:p>
            <a:pPr algn="ctr"/>
            <a:r>
              <a:rPr lang="ru-RU" sz="2400" dirty="0" smtClean="0"/>
              <a:t>4 – </a:t>
            </a:r>
            <a:r>
              <a:rPr lang="ru-RU" sz="2400" dirty="0" err="1" smtClean="0"/>
              <a:t>оксер</a:t>
            </a:r>
            <a:r>
              <a:rPr lang="ru-RU" sz="2400" dirty="0" smtClean="0"/>
              <a:t> (параллельные брусья); </a:t>
            </a:r>
          </a:p>
          <a:p>
            <a:pPr algn="ctr"/>
            <a:r>
              <a:rPr lang="ru-RU" sz="2400" dirty="0" smtClean="0"/>
              <a:t>5 – шлагбаум; </a:t>
            </a:r>
          </a:p>
          <a:p>
            <a:pPr algn="ctr"/>
            <a:r>
              <a:rPr lang="ru-RU" sz="2400" dirty="0" smtClean="0"/>
              <a:t>6 – каменная стенка; 7 – канава; </a:t>
            </a:r>
          </a:p>
          <a:p>
            <a:pPr algn="ctr"/>
            <a:r>
              <a:rPr lang="ru-RU" sz="2400" dirty="0" smtClean="0"/>
              <a:t>8 – двойная система; </a:t>
            </a:r>
          </a:p>
          <a:p>
            <a:pPr algn="ctr"/>
            <a:r>
              <a:rPr lang="ru-RU" sz="2400" dirty="0" smtClean="0"/>
              <a:t>9 – тройная система; </a:t>
            </a:r>
          </a:p>
          <a:p>
            <a:pPr algn="ctr"/>
            <a:r>
              <a:rPr lang="ru-RU" sz="2400" dirty="0" smtClean="0"/>
              <a:t>10 - тройник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411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ТИПЫ ПРЕПЯТСТВИЙ: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ВЫСОТНЫЕ;</a:t>
            </a:r>
            <a:br>
              <a:rPr lang="ru-RU" dirty="0" smtClean="0"/>
            </a:br>
            <a:r>
              <a:rPr lang="ru-RU" dirty="0" smtClean="0"/>
              <a:t>- ВЫСОТНО-ШИРОТНЫЕ;</a:t>
            </a:r>
            <a:br>
              <a:rPr lang="ru-RU" dirty="0" smtClean="0"/>
            </a:br>
            <a:r>
              <a:rPr lang="ru-RU" dirty="0" smtClean="0"/>
              <a:t>- ШИРОТНЫЕ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3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94" y="1628799"/>
            <a:ext cx="7232442" cy="47701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1640" y="107420"/>
            <a:ext cx="6686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Оксер </a:t>
            </a:r>
          </a:p>
          <a:p>
            <a:pPr algn="ctr"/>
            <a:r>
              <a:rPr lang="ru-RU" sz="4000" dirty="0" smtClean="0"/>
              <a:t>Параллельные брусья</a:t>
            </a:r>
          </a:p>
        </p:txBody>
      </p:sp>
    </p:spTree>
    <p:extLst>
      <p:ext uri="{BB962C8B-B14F-4D97-AF65-F5344CB8AC3E}">
        <p14:creationId xmlns:p14="http://schemas.microsoft.com/office/powerpoint/2010/main" val="27589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/>
          <a:stretch/>
        </p:blipFill>
        <p:spPr>
          <a:xfrm>
            <a:off x="683568" y="1430858"/>
            <a:ext cx="7620000" cy="50461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107420"/>
            <a:ext cx="6686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Оксер </a:t>
            </a:r>
          </a:p>
          <a:p>
            <a:pPr algn="ctr"/>
            <a:r>
              <a:rPr lang="ru-RU" sz="4000" dirty="0" smtClean="0"/>
              <a:t>Разновысотные брусья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844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698500"/>
            <a:ext cx="76708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-24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3" y="260648"/>
            <a:ext cx="446397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548680"/>
            <a:ext cx="3168352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/>
              <a:t>а</a:t>
            </a:r>
            <a:r>
              <a:rPr lang="ru-RU" i="1" dirty="0"/>
              <a:t>, б - </a:t>
            </a:r>
            <a:r>
              <a:rPr lang="ru-RU" dirty="0"/>
              <a:t>подход к </a:t>
            </a:r>
            <a:r>
              <a:rPr lang="ru-RU" dirty="0" smtClean="0"/>
              <a:t>препятствию;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в </a:t>
            </a:r>
            <a:r>
              <a:rPr lang="ru-RU" dirty="0"/>
              <a:t>- подъем на препятствие; </a:t>
            </a:r>
            <a:r>
              <a:rPr lang="ru-RU" i="1" dirty="0"/>
              <a:t>г </a:t>
            </a:r>
            <a:r>
              <a:rPr lang="ru-RU" dirty="0"/>
              <a:t>- отталкивание;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д</a:t>
            </a:r>
            <a:r>
              <a:rPr lang="ru-RU" i="1" dirty="0"/>
              <a:t>, е - </a:t>
            </a:r>
            <a:r>
              <a:rPr lang="ru-RU" dirty="0"/>
              <a:t>фаза свободного полета; </a:t>
            </a:r>
          </a:p>
        </p:txBody>
      </p:sp>
    </p:spTree>
    <p:extLst>
      <p:ext uri="{BB962C8B-B14F-4D97-AF65-F5344CB8AC3E}">
        <p14:creationId xmlns:p14="http://schemas.microsoft.com/office/powerpoint/2010/main" val="36510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" y="1584841"/>
            <a:ext cx="7446193" cy="49293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626" y="107420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Оксер </a:t>
            </a:r>
          </a:p>
          <a:p>
            <a:pPr algn="ctr"/>
            <a:r>
              <a:rPr lang="ru-RU" sz="4000" dirty="0" smtClean="0"/>
              <a:t>Разновысотные брусья с заложением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134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1"/>
          <a:stretch/>
        </p:blipFill>
        <p:spPr>
          <a:xfrm>
            <a:off x="395536" y="188640"/>
            <a:ext cx="5581600" cy="39028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280" y="46531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dirty="0" smtClean="0"/>
              <a:t>Жердевой забор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0481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8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332656"/>
            <a:ext cx="7670800" cy="5118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6600" y="5805263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Жердевой забор с заложением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1892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736600" y="838200"/>
            <a:ext cx="76708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4" y="332656"/>
            <a:ext cx="7670800" cy="5118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57332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dirty="0" smtClean="0"/>
              <a:t>Шлагбаум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7050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056784" cy="470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30016" y="40466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dirty="0" smtClean="0"/>
              <a:t>Канава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45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03090" y="404664"/>
            <a:ext cx="5436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СХЕМА МАРШРУТА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5" y="1361808"/>
            <a:ext cx="7491486" cy="529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679450"/>
            <a:ext cx="7670800" cy="5499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3952" y="5988109"/>
            <a:ext cx="5436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СМОТР МАРШРУТА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541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53" y="-27384"/>
            <a:ext cx="457578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6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29"/>
          <a:stretch>
            <a:fillRect/>
          </a:stretch>
        </p:blipFill>
        <p:spPr bwMode="auto">
          <a:xfrm>
            <a:off x="467544" y="836388"/>
            <a:ext cx="5112568" cy="51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084168" y="1600200"/>
            <a:ext cx="2808312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i="1" dirty="0" smtClean="0"/>
              <a:t>ж, з </a:t>
            </a:r>
            <a:r>
              <a:rPr lang="ru-RU" dirty="0" smtClean="0"/>
              <a:t>- приземление;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i="1" dirty="0"/>
          </a:p>
          <a:p>
            <a:pPr marL="0" indent="0">
              <a:buFont typeface="Arial" panose="020B0604020202020204" pitchFamily="34" charset="0"/>
              <a:buNone/>
            </a:pPr>
            <a:endParaRPr lang="ru-RU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i="1" dirty="0" smtClean="0"/>
              <a:t>и, к </a:t>
            </a:r>
            <a:r>
              <a:rPr lang="ru-RU" dirty="0" smtClean="0"/>
              <a:t>- продолжение скачки после прыжка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1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6850"/>
            <a:ext cx="76200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60" y="0"/>
            <a:ext cx="7201272" cy="6841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41"/>
            <a:ext cx="3302681" cy="2827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2" y="3890492"/>
            <a:ext cx="4445000" cy="29591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52536" y="2861944"/>
            <a:ext cx="89721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Самая маленькая лошадь в троеборье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44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060848"/>
            <a:ext cx="7670800" cy="3632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0423" y="461665"/>
            <a:ext cx="5947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Яндекс знает всё</a:t>
            </a:r>
            <a:endParaRPr lang="ru-RU" sz="5400" b="1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7"/>
            <a:ext cx="4667250" cy="1457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45" y="2057399"/>
            <a:ext cx="3358455" cy="3358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00600"/>
            <a:ext cx="2474168" cy="1237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66084"/>
            <a:ext cx="1371600" cy="137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38" y="648067"/>
            <a:ext cx="2381249" cy="13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8" y="2780928"/>
            <a:ext cx="1428750" cy="1028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8" y="950302"/>
            <a:ext cx="1333500" cy="1257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4" y="950302"/>
            <a:ext cx="5940660" cy="4350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48" y="4012942"/>
            <a:ext cx="1479029" cy="12973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80528" y="5589240"/>
            <a:ext cx="95770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Эволюция прыжковой посадки</a:t>
            </a:r>
            <a:endParaRPr lang="ru-RU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61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" y="0"/>
            <a:ext cx="6283325" cy="4712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44" y="4005064"/>
            <a:ext cx="4620164" cy="26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" y="2731008"/>
            <a:ext cx="4224528" cy="4126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4"/>
          <a:stretch/>
        </p:blipFill>
        <p:spPr>
          <a:xfrm>
            <a:off x="4482039" y="116632"/>
            <a:ext cx="4661961" cy="37170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975148"/>
            <a:ext cx="6785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ОШИБКИ НА ПРЫЖКЕ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392916" cy="21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0808"/>
            <a:ext cx="5039308" cy="318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350000" cy="4229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0" y="3728070"/>
            <a:ext cx="4405858" cy="29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140</Words>
  <Application>Microsoft Office PowerPoint</Application>
  <PresentationFormat>Экран (4:3)</PresentationFormat>
  <Paragraphs>41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ПРЫЖОК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Препятствия в конкуре</vt:lpstr>
      <vt:lpstr>ТИПЫ ПРЕПЯТСТВИЙ: - ВЫСОТНЫЕ; - ВЫСОТНО-ШИРОТНЫЕ; - ШИРОТНЫЕ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Megasoftware GrouP™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25</cp:revision>
  <dcterms:created xsi:type="dcterms:W3CDTF">2015-10-15T11:29:29Z</dcterms:created>
  <dcterms:modified xsi:type="dcterms:W3CDTF">2015-10-16T20:29:49Z</dcterms:modified>
</cp:coreProperties>
</file>