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40C-5484-4F82-8CCC-792FBCAFCE9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760E-9587-4CBF-987C-A9EC5AE4BA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40C-5484-4F82-8CCC-792FBCAFCE9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760E-9587-4CBF-987C-A9EC5AE4BA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40C-5484-4F82-8CCC-792FBCAFCE9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760E-9587-4CBF-987C-A9EC5AE4BA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40C-5484-4F82-8CCC-792FBCAFCE9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760E-9587-4CBF-987C-A9EC5AE4BA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40C-5484-4F82-8CCC-792FBCAFCE9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760E-9587-4CBF-987C-A9EC5AE4BA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40C-5484-4F82-8CCC-792FBCAFCE9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760E-9587-4CBF-987C-A9EC5AE4BA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40C-5484-4F82-8CCC-792FBCAFCE9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760E-9587-4CBF-987C-A9EC5AE4BA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40C-5484-4F82-8CCC-792FBCAFCE9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760E-9587-4CBF-987C-A9EC5AE4BA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40C-5484-4F82-8CCC-792FBCAFCE9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760E-9587-4CBF-987C-A9EC5AE4BA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40C-5484-4F82-8CCC-792FBCAFCE9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760E-9587-4CBF-987C-A9EC5AE4BA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40C-5484-4F82-8CCC-792FBCAFCE9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B3760E-9587-4CBF-987C-A9EC5AE4BA6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67640C-5484-4F82-8CCC-792FBCAFCE9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B3760E-9587-4CBF-987C-A9EC5AE4BA6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D%D0%BA%D1%83%D1%80" TargetMode="External"/><Relationship Id="rId2" Type="http://schemas.openxmlformats.org/officeDocument/2006/relationships/hyperlink" Target="http://end15.ru/publ/prepjatstvija_v_konkure/1-1-0-2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165618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Типы препятствий</a:t>
            </a: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78092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Подготовила Баскакова Екатерина </a:t>
            </a:r>
          </a:p>
          <a:p>
            <a:pPr algn="ctr"/>
            <a:r>
              <a:rPr lang="ru-RU" sz="3600" dirty="0" smtClean="0"/>
              <a:t>ОУСЦ Планерная.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9" y="4699248"/>
            <a:ext cx="208823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1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70868 0.01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Оксер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</a:t>
            </a:r>
            <a:r>
              <a:rPr lang="ru-RU" sz="2000" dirty="0" smtClean="0"/>
              <a:t>ысотно-широтное </a:t>
            </a:r>
            <a:r>
              <a:rPr lang="ru-RU" sz="2000" dirty="0"/>
              <a:t>препятствие, состоящее из двух параллельных элементов с третьим, расположенным между ними, элементом. </a:t>
            </a:r>
            <a:r>
              <a:rPr lang="ru-RU" sz="2000" dirty="0" smtClean="0"/>
              <a:t>Ценность </a:t>
            </a:r>
            <a:r>
              <a:rPr lang="ru-RU" sz="2000" dirty="0" err="1"/>
              <a:t>оксера</a:t>
            </a:r>
            <a:r>
              <a:rPr lang="ru-RU" sz="2000" dirty="0"/>
              <a:t> в том, что он может изменяться бесконечно - с заложением и без него, с более низкой передней или задней жердью или же с жердями одинаковой высоты. А если установить составные части </a:t>
            </a:r>
            <a:r>
              <a:rPr lang="ru-RU" sz="2000" dirty="0" err="1"/>
              <a:t>оксера</a:t>
            </a:r>
            <a:r>
              <a:rPr lang="ru-RU" sz="2000" dirty="0"/>
              <a:t> довольно далеко друг от друга, но на небольшой высоте, можно имитировать прыжок через канаву.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04174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62730"/>
            <a:ext cx="4261201" cy="284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3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27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Канава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Широтное </a:t>
            </a:r>
            <a:r>
              <a:rPr lang="ru-RU" sz="2000" dirty="0"/>
              <a:t>препятствие, обязательно должна входить в состав маршрутов крупных соревнований. Канава может быть сухой или сырой. Ширина канавы </a:t>
            </a:r>
            <a:r>
              <a:rPr lang="ru-RU" sz="2000" b="1" dirty="0"/>
              <a:t>200-450 см</a:t>
            </a:r>
            <a:r>
              <a:rPr lang="ru-RU" sz="2000" dirty="0"/>
              <a:t>, а спереди, посередине или сзади нет никакого препятствия, повышающего уровень воды в канаве. Разрешают впереди канавы поставить жердь или сделать заложение не выше </a:t>
            </a:r>
            <a:r>
              <a:rPr lang="ru-RU" sz="2000" b="1" dirty="0"/>
              <a:t>50 см</a:t>
            </a:r>
            <a:r>
              <a:rPr lang="ru-RU" sz="2000" dirty="0"/>
              <a:t>. Сторону приземления ограничивают белой рейкой или лентой, позволяющей определить - преодолела лошадь должную ширину или нет</a:t>
            </a:r>
            <a:r>
              <a:rPr lang="ru-RU" dirty="0"/>
              <a:t>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4536504" cy="284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24439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2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r>
              <a:rPr lang="ru-RU" dirty="0" smtClean="0"/>
              <a:t>Джокер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9838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Вид </a:t>
            </a:r>
            <a:r>
              <a:rPr lang="ru-RU" dirty="0"/>
              <a:t>препятствия повышенной сложности, применяется только в маршруте «С джокером». Может быть как отвесным, так и брусьями, например: брусья повышенной ширины, имеющие только верхние жерди. Обычно становится альтернативой последнему препятствию в маршруте.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99332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1404"/>
            <a:ext cx="4006751" cy="274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6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end15.ru/publ/prepjatstvija_v_konkure/1-1-0-27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3"/>
              </a:rPr>
              <a:t>https://ru.wikipedia.org/wiki/%</a:t>
            </a:r>
            <a:r>
              <a:rPr lang="en-US" dirty="0" smtClean="0">
                <a:hlinkClick r:id="rId3"/>
              </a:rPr>
              <a:t>D0%9A%D0%BE%D0%BD%D0%BA%D1%83%D1%80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5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5611349" cy="3006080"/>
          </a:xfrm>
        </p:spPr>
      </p:pic>
    </p:spTree>
    <p:extLst>
      <p:ext uri="{BB962C8B-B14F-4D97-AF65-F5344CB8AC3E}">
        <p14:creationId xmlns:p14="http://schemas.microsoft.com/office/powerpoint/2010/main" val="352897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219256" cy="13704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34387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Препятствия в конкуре</a:t>
            </a:r>
            <a:r>
              <a:rPr lang="ru-RU" dirty="0"/>
              <a:t> различны не только по цвету и форме, но и по своей сложности.</a:t>
            </a:r>
            <a:br>
              <a:rPr lang="ru-RU" dirty="0"/>
            </a:br>
            <a:r>
              <a:rPr lang="ru-RU" dirty="0"/>
              <a:t>Их делят на три основные группы: высотные, широтные и высотно-широтные.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70375"/>
            <a:ext cx="545833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1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ru-RU" sz="4400" dirty="0" err="1" smtClean="0"/>
              <a:t>Кавалетти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990" y="1268760"/>
            <a:ext cx="8800498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Система </a:t>
            </a:r>
            <a:r>
              <a:rPr lang="ru-RU" sz="2400" dirty="0"/>
              <a:t>в виде ряда жердей, расположенных на высоте </a:t>
            </a:r>
            <a:r>
              <a:rPr lang="ru-RU" sz="2400" b="1" dirty="0" smtClean="0"/>
              <a:t>15-20</a:t>
            </a:r>
            <a:r>
              <a:rPr lang="ru-RU" sz="2400" dirty="0" smtClean="0"/>
              <a:t> </a:t>
            </a:r>
            <a:r>
              <a:rPr lang="ru-RU" sz="2400" b="1" dirty="0" smtClean="0"/>
              <a:t>см</a:t>
            </a:r>
            <a:r>
              <a:rPr lang="ru-RU" sz="2400" dirty="0" smtClean="0"/>
              <a:t> </a:t>
            </a:r>
            <a:r>
              <a:rPr lang="ru-RU" sz="2400" dirty="0"/>
              <a:t>от уровня земли на расстоянии равном шагу или маху лошади. Используют для подготовки начинающих всадников и выездке молодых лошадей. На </a:t>
            </a:r>
            <a:r>
              <a:rPr lang="ru-RU" sz="2400" dirty="0" err="1"/>
              <a:t>кавалетти</a:t>
            </a:r>
            <a:r>
              <a:rPr lang="ru-RU" sz="2400" dirty="0"/>
              <a:t> работают шагом, рысью и галопом. Работа на </a:t>
            </a:r>
            <a:r>
              <a:rPr lang="ru-RU" sz="2400" dirty="0" err="1"/>
              <a:t>кавалетти</a:t>
            </a:r>
            <a:r>
              <a:rPr lang="ru-RU" sz="2400" dirty="0"/>
              <a:t> укрепляет посадку, делает ее гибкой, учит всадника следовать движениям лошади, особенно при преодолении препятствий.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06354"/>
            <a:ext cx="4263993" cy="282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653" r="-989" b="13424"/>
          <a:stretch/>
        </p:blipFill>
        <p:spPr bwMode="auto">
          <a:xfrm>
            <a:off x="4568170" y="3903231"/>
            <a:ext cx="4543782" cy="282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1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Чухонец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Высотное </a:t>
            </a:r>
            <a:r>
              <a:rPr lang="ru-RU" dirty="0"/>
              <a:t>препятствие в виде жердевого забора, жерди закреплены на двух стойках.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416152" cy="33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723" y="3654617"/>
            <a:ext cx="4104458" cy="228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0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Калитка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Отвесное </a:t>
            </a:r>
            <a:r>
              <a:rPr lang="ru-RU" dirty="0"/>
              <a:t>препятствие шириной около 2-х метров, составляющий элемент свободно висит на стойках.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73100"/>
            <a:ext cx="3925396" cy="294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t="3662" r="3340" b="4518"/>
          <a:stretch/>
        </p:blipFill>
        <p:spPr bwMode="auto">
          <a:xfrm>
            <a:off x="4525108" y="3291179"/>
            <a:ext cx="4268740" cy="25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5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Крестовина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Высотное </a:t>
            </a:r>
            <a:r>
              <a:rPr lang="ru-RU" dirty="0"/>
              <a:t>препятствие, жерди располагаются крест-накрест - на двух стойках, причём один конец жерди закреплён на первой стойке выше, чем другой конец этой же жерди, закреплённый на противоположной стойке.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42184"/>
            <a:ext cx="4032448" cy="271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50" y="3944231"/>
            <a:ext cx="3470895" cy="271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Шлагбаум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Высотное </a:t>
            </a:r>
            <a:r>
              <a:rPr lang="ru-RU" dirty="0"/>
              <a:t>препятствие, по виду напоминающее шлагбаум на железнодорожном переезде, - выглядит, как удлинённый треугольник, расположенный на двух стойках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t="2934" r="2567" b="4022"/>
          <a:stretch/>
        </p:blipFill>
        <p:spPr bwMode="auto">
          <a:xfrm>
            <a:off x="2316197" y="3625444"/>
            <a:ext cx="4615894" cy="290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7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223224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ысотное </a:t>
            </a:r>
            <a:r>
              <a:rPr lang="ru-RU" dirty="0"/>
              <a:t>препятствие в виде стены, изготовленной из дерева (фанеры). Для прибавки в высоте используют деревянные (фанерные) накладки (</a:t>
            </a:r>
            <a:r>
              <a:rPr lang="ru-RU" b="1" dirty="0"/>
              <a:t>20</a:t>
            </a:r>
            <a:r>
              <a:rPr lang="ru-RU" dirty="0"/>
              <a:t>, </a:t>
            </a:r>
            <a:r>
              <a:rPr lang="ru-RU" b="1" dirty="0"/>
              <a:t>10</a:t>
            </a:r>
            <a:r>
              <a:rPr lang="ru-RU" dirty="0"/>
              <a:t> и </a:t>
            </a:r>
            <a:r>
              <a:rPr lang="ru-RU" b="1" dirty="0"/>
              <a:t>5 см </a:t>
            </a:r>
            <a:r>
              <a:rPr lang="ru-RU" dirty="0"/>
              <a:t>высотой), которые являются разрушающимся элементом стенки.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808222"/>
            <a:ext cx="3757054" cy="269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00479"/>
            <a:ext cx="4176464" cy="278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9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Тройник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Высотно-широтное </a:t>
            </a:r>
            <a:r>
              <a:rPr lang="ru-RU" dirty="0"/>
              <a:t>препятствие, состоящее из трёх жердей, расположенных одна за другой по постепенно возрастающей высоте. Стойки для тройника треугольные или полукруглые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3672408" cy="276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37763"/>
            <a:ext cx="3528392" cy="274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0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435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Типы препятствий</vt:lpstr>
      <vt:lpstr>Презентация PowerPoint</vt:lpstr>
      <vt:lpstr>Кавалетти</vt:lpstr>
      <vt:lpstr>Чухонец</vt:lpstr>
      <vt:lpstr>Калитка</vt:lpstr>
      <vt:lpstr>Крестовина</vt:lpstr>
      <vt:lpstr>Шлагбаум</vt:lpstr>
      <vt:lpstr>Стенка</vt:lpstr>
      <vt:lpstr>Тройник</vt:lpstr>
      <vt:lpstr>Оксер</vt:lpstr>
      <vt:lpstr>Канава</vt:lpstr>
      <vt:lpstr>Джокер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препятствий</dc:title>
  <dc:creator>Катя</dc:creator>
  <cp:lastModifiedBy>Катя</cp:lastModifiedBy>
  <cp:revision>11</cp:revision>
  <dcterms:created xsi:type="dcterms:W3CDTF">2016-02-09T18:27:28Z</dcterms:created>
  <dcterms:modified xsi:type="dcterms:W3CDTF">2016-02-10T10:54:52Z</dcterms:modified>
</cp:coreProperties>
</file>