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10C723-4F2F-4D32-A093-22257A2B805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4D7F93-D560-4267-A2DC-4E4576B21D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ЩЕРБАКОВА ВЕРА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МАНЕЖ ДЛЯ ВЫЕЗДКИ.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2505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2450802" cy="368229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45" y="445890"/>
            <a:ext cx="2509399" cy="376098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6667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ВЫЕЗДКОВЫЙ МАНЕЖ 20 Х 60 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4"/>
          <a:stretch/>
        </p:blipFill>
        <p:spPr>
          <a:xfrm>
            <a:off x="395536" y="476672"/>
            <a:ext cx="8407650" cy="3528392"/>
          </a:xfrm>
        </p:spPr>
      </p:pic>
    </p:spTree>
    <p:extLst>
      <p:ext uri="{BB962C8B-B14F-4D97-AF65-F5344CB8AC3E}">
        <p14:creationId xmlns:p14="http://schemas.microsoft.com/office/powerpoint/2010/main" val="12918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ВЫЕЗДКОВЫЙ МАНЕЖ 20 Х 40 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7"/>
          <a:stretch/>
        </p:blipFill>
        <p:spPr>
          <a:xfrm>
            <a:off x="1115616" y="379042"/>
            <a:ext cx="7448582" cy="403096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949280"/>
            <a:ext cx="90364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Для соревнований на пони и любительских езд.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6096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r>
              <a:rPr lang="ru-RU" dirty="0"/>
              <a:t>Аллюры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556792"/>
            <a:ext cx="6400800" cy="3474720"/>
          </a:xfrm>
        </p:spPr>
        <p:txBody>
          <a:bodyPr/>
          <a:lstStyle/>
          <a:p>
            <a:r>
              <a:rPr lang="ru-RU" dirty="0" smtClean="0"/>
              <a:t>Аллюр – тип движения лошади.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2420888"/>
            <a:ext cx="33467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РУССКИЙ</a:t>
            </a:r>
          </a:p>
          <a:p>
            <a:r>
              <a:rPr lang="ru-RU" sz="4000" dirty="0" smtClean="0"/>
              <a:t>движения</a:t>
            </a:r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2000" y="2564904"/>
            <a:ext cx="4354016" cy="1420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АНГЛИЙСКИЙ</a:t>
            </a:r>
          </a:p>
          <a:p>
            <a:r>
              <a:rPr lang="en-US" sz="4000" dirty="0"/>
              <a:t>movements, </a:t>
            </a:r>
            <a:r>
              <a:rPr lang="en-US" sz="4000" dirty="0" smtClean="0"/>
              <a:t>action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15377"/>
            <a:ext cx="1872208" cy="2080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4"/>
            <a:ext cx="533400" cy="628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15864"/>
            <a:ext cx="6191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r>
              <a:rPr lang="ru-RU" dirty="0"/>
              <a:t>Аллюры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3511" y="1484784"/>
            <a:ext cx="3346704" cy="3474720"/>
          </a:xfrm>
        </p:spPr>
        <p:txBody>
          <a:bodyPr/>
          <a:lstStyle/>
          <a:p>
            <a:r>
              <a:rPr lang="ru-RU" dirty="0" smtClean="0"/>
              <a:t>РУССКИЙ</a:t>
            </a:r>
          </a:p>
          <a:p>
            <a:r>
              <a:rPr lang="ru-RU" sz="4000" dirty="0"/>
              <a:t>шаг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412776"/>
            <a:ext cx="3346704" cy="3474720"/>
          </a:xfrm>
        </p:spPr>
        <p:txBody>
          <a:bodyPr/>
          <a:lstStyle/>
          <a:p>
            <a:r>
              <a:rPr lang="ru-RU" dirty="0" smtClean="0"/>
              <a:t>АНГЛИЙСКИЙ</a:t>
            </a:r>
          </a:p>
          <a:p>
            <a:r>
              <a:rPr lang="en-US" sz="4000" dirty="0"/>
              <a:t>walk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58825"/>
            <a:ext cx="47529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r>
              <a:rPr lang="ru-RU" dirty="0"/>
              <a:t>Аллюры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3511" y="1484784"/>
            <a:ext cx="3346704" cy="3474720"/>
          </a:xfrm>
        </p:spPr>
        <p:txBody>
          <a:bodyPr/>
          <a:lstStyle/>
          <a:p>
            <a:r>
              <a:rPr lang="ru-RU" dirty="0" smtClean="0"/>
              <a:t>РУССКИЙ</a:t>
            </a:r>
          </a:p>
          <a:p>
            <a:r>
              <a:rPr lang="ru-RU" sz="4000" dirty="0" smtClean="0"/>
              <a:t>рысь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412776"/>
            <a:ext cx="3346704" cy="3474720"/>
          </a:xfrm>
        </p:spPr>
        <p:txBody>
          <a:bodyPr/>
          <a:lstStyle/>
          <a:p>
            <a:r>
              <a:rPr lang="ru-RU" dirty="0" smtClean="0"/>
              <a:t>АНГЛИЙСКИЙ</a:t>
            </a:r>
          </a:p>
          <a:p>
            <a:r>
              <a:rPr lang="en-US" sz="4000" dirty="0" smtClean="0"/>
              <a:t>trot</a:t>
            </a:r>
            <a:endParaRPr lang="en-US" sz="40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18" y="2886074"/>
            <a:ext cx="3128558" cy="21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r>
              <a:rPr lang="ru-RU" dirty="0"/>
              <a:t>Аллюры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3346704" cy="439248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РУССКИЙ</a:t>
            </a:r>
          </a:p>
          <a:p>
            <a:r>
              <a:rPr lang="ru-RU" sz="4000" dirty="0" smtClean="0"/>
              <a:t>иноходь</a:t>
            </a:r>
            <a:endParaRPr lang="en-US" sz="4000" dirty="0" smtClean="0"/>
          </a:p>
          <a:p>
            <a:r>
              <a:rPr lang="ru-RU" sz="4000" dirty="0" smtClean="0"/>
              <a:t>медленная иноходь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40152" y="1484784"/>
            <a:ext cx="277064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АНГЛИЙСКИЙ</a:t>
            </a:r>
          </a:p>
          <a:p>
            <a:r>
              <a:rPr lang="en-US" sz="4000" dirty="0" smtClean="0"/>
              <a:t>pace</a:t>
            </a:r>
          </a:p>
          <a:p>
            <a:r>
              <a:rPr lang="en-US" sz="4000" dirty="0" smtClean="0"/>
              <a:t>amble</a:t>
            </a:r>
            <a:endParaRPr lang="ru-RU" sz="4000" dirty="0" smtClean="0"/>
          </a:p>
          <a:p>
            <a:endParaRPr lang="en-US" sz="40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3168352" cy="23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961" y="188640"/>
            <a:ext cx="6512511" cy="1143000"/>
          </a:xfrm>
        </p:spPr>
        <p:txBody>
          <a:bodyPr/>
          <a:lstStyle/>
          <a:p>
            <a:r>
              <a:rPr lang="ru-RU" dirty="0"/>
              <a:t>Аллюры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0284" y="692696"/>
            <a:ext cx="3346704" cy="3474720"/>
          </a:xfrm>
        </p:spPr>
        <p:txBody>
          <a:bodyPr/>
          <a:lstStyle/>
          <a:p>
            <a:r>
              <a:rPr lang="ru-RU" dirty="0" smtClean="0"/>
              <a:t>РУССКИЙ</a:t>
            </a:r>
          </a:p>
          <a:p>
            <a:r>
              <a:rPr lang="ru-RU" sz="4000" dirty="0" smtClean="0"/>
              <a:t>галоп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27784" y="692696"/>
            <a:ext cx="3346704" cy="3474720"/>
          </a:xfrm>
        </p:spPr>
        <p:txBody>
          <a:bodyPr/>
          <a:lstStyle/>
          <a:p>
            <a:r>
              <a:rPr lang="ru-RU" dirty="0" smtClean="0"/>
              <a:t>АНГЛИЙСКИЙ</a:t>
            </a:r>
          </a:p>
          <a:p>
            <a:r>
              <a:rPr lang="en-US" sz="4000" dirty="0" smtClean="0"/>
              <a:t>gallop</a:t>
            </a:r>
            <a:endParaRPr lang="en-US" sz="4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3352"/>
            <a:ext cx="4169062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06247"/>
            <a:ext cx="4229456" cy="262226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067944" y="4869160"/>
            <a:ext cx="334670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РУССКИЙ</a:t>
            </a:r>
          </a:p>
          <a:p>
            <a:r>
              <a:rPr lang="ru-RU" sz="4000" dirty="0" smtClean="0"/>
              <a:t>кентер</a:t>
            </a:r>
          </a:p>
          <a:p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372200" y="4869160"/>
            <a:ext cx="2803376" cy="142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АНГЛИЙСКИЙ</a:t>
            </a:r>
          </a:p>
          <a:p>
            <a:r>
              <a:rPr lang="en-US" sz="4000" dirty="0" smtClean="0"/>
              <a:t>canter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3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630" y="188640"/>
            <a:ext cx="6512511" cy="1143000"/>
          </a:xfrm>
        </p:spPr>
        <p:txBody>
          <a:bodyPr/>
          <a:lstStyle/>
          <a:p>
            <a:r>
              <a:rPr lang="ru-RU" dirty="0"/>
              <a:t>Аллюры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3346704" cy="3474720"/>
          </a:xfrm>
        </p:spPr>
        <p:txBody>
          <a:bodyPr/>
          <a:lstStyle/>
          <a:p>
            <a:r>
              <a:rPr lang="ru-RU" dirty="0" smtClean="0"/>
              <a:t>РУССКИЙ</a:t>
            </a:r>
          </a:p>
          <a:p>
            <a:r>
              <a:rPr lang="ru-RU" sz="4000" dirty="0" smtClean="0"/>
              <a:t>контргалоп</a:t>
            </a:r>
            <a:endParaRPr lang="ru-RU" sz="4000" dirty="0"/>
          </a:p>
          <a:p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88024" y="1412776"/>
            <a:ext cx="3849960" cy="1420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АНГЛИЙСКИЙ</a:t>
            </a:r>
          </a:p>
          <a:p>
            <a:r>
              <a:rPr lang="en-US" sz="4000" dirty="0" smtClean="0"/>
              <a:t>counter canter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2088232" cy="1868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5" y="3068960"/>
            <a:ext cx="2141950" cy="18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78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МАНЕЖ ДЛЯ ВЫЕЗДКИ.</vt:lpstr>
      <vt:lpstr>ВЫЕЗДКОВЫЙ МАНЕЖ 20 Х 60 М.</vt:lpstr>
      <vt:lpstr>ВЫЕЗДКОВЫЙ МАНЕЖ 20 Х 40 М.</vt:lpstr>
      <vt:lpstr>Аллюры</vt:lpstr>
      <vt:lpstr>Аллюры</vt:lpstr>
      <vt:lpstr>Аллюры</vt:lpstr>
      <vt:lpstr>Аллюры</vt:lpstr>
      <vt:lpstr>Аллюры</vt:lpstr>
      <vt:lpstr>Аллюры</vt:lpstr>
      <vt:lpstr>СПАСИБО ЗА ВНИМАНИЕ!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МАНЕЖ ДЛЯ ВЫЕЗДКИ.</dc:title>
  <dc:creator>Admin</dc:creator>
  <cp:lastModifiedBy>Admin</cp:lastModifiedBy>
  <cp:revision>7</cp:revision>
  <dcterms:created xsi:type="dcterms:W3CDTF">2016-02-28T06:56:49Z</dcterms:created>
  <dcterms:modified xsi:type="dcterms:W3CDTF">2016-02-28T08:02:13Z</dcterms:modified>
</cp:coreProperties>
</file>