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6" r:id="rId9"/>
    <p:sldId id="264" r:id="rId10"/>
    <p:sldId id="265" r:id="rId11"/>
    <p:sldId id="268" r:id="rId12"/>
    <p:sldId id="269" r:id="rId13"/>
    <p:sldId id="276" r:id="rId14"/>
    <p:sldId id="275" r:id="rId15"/>
    <p:sldId id="270" r:id="rId16"/>
    <p:sldId id="267" r:id="rId17"/>
    <p:sldId id="271" r:id="rId18"/>
    <p:sldId id="272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94767" autoAdjust="0"/>
  </p:normalViewPr>
  <p:slideViewPr>
    <p:cSldViewPr>
      <p:cViewPr>
        <p:scale>
          <a:sx n="70" d="100"/>
          <a:sy n="70" d="100"/>
        </p:scale>
        <p:origin x="-1626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9C48-667C-4F1C-B07C-440912DD940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C85F-D8FD-4670-BC50-91638BA53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ТУРИЗМ </a:t>
            </a:r>
            <a:br>
              <a:rPr lang="ru-RU" dirty="0" smtClean="0"/>
            </a:br>
            <a:r>
              <a:rPr lang="ru-RU" dirty="0" smtClean="0"/>
              <a:t>Дистанция на средствах передвижения. </a:t>
            </a:r>
            <a:br>
              <a:rPr lang="ru-RU" dirty="0" smtClean="0"/>
            </a:br>
            <a:r>
              <a:rPr lang="ru-RU" dirty="0" smtClean="0"/>
              <a:t>Конные дистанции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Ветеринарный контроль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8640"/>
            <a:ext cx="19050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        Вне зависимости от класса    дистанции при прохождении ВК пульс лошади не должен превышать 64 удара в минуту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При не восстановлении лошади через 30 минут - снятие с дистанции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Files\семинар конный туризм\ld_prof-ii_fullsiz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357555" cy="2786082"/>
          </a:xfrm>
          <a:prstGeom prst="rect">
            <a:avLst/>
          </a:prstGeom>
          <a:noFill/>
        </p:spPr>
      </p:pic>
      <p:pic>
        <p:nvPicPr>
          <p:cNvPr id="6" name="Picture 2" descr="D:\Files\netc_c15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85852" cy="1176555"/>
          </a:xfrm>
          <a:prstGeom prst="rect">
            <a:avLst/>
          </a:prstGeom>
          <a:noFill/>
        </p:spPr>
      </p:pic>
      <p:pic>
        <p:nvPicPr>
          <p:cNvPr id="8" name="Picture 3" descr="D:\Files\svoya-loshad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25128"/>
            <a:ext cx="3286116" cy="413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42876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           </a:t>
            </a:r>
            <a:r>
              <a:rPr lang="ru-RU" sz="3600" b="1" dirty="0" smtClean="0"/>
              <a:t>Самое удобное место для измерения пульса лошади –  подчелюстная артерия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проведите пальцами по внутренней костистой части челюсти.</a:t>
            </a:r>
          </a:p>
          <a:p>
            <a:pPr>
              <a:buNone/>
            </a:pPr>
            <a:r>
              <a:rPr lang="ru-RU" dirty="0" smtClean="0"/>
              <a:t> Пульсирующая артерия имеет</a:t>
            </a:r>
          </a:p>
          <a:p>
            <a:pPr>
              <a:buNone/>
            </a:pPr>
            <a:r>
              <a:rPr lang="ru-RU" dirty="0" smtClean="0"/>
              <a:t> вид трубки. Слегка надавите</a:t>
            </a:r>
          </a:p>
          <a:p>
            <a:pPr>
              <a:buNone/>
            </a:pPr>
            <a:r>
              <a:rPr lang="ru-RU" dirty="0" smtClean="0"/>
              <a:t> на челюсть подушечками трех</a:t>
            </a:r>
          </a:p>
          <a:p>
            <a:pPr>
              <a:buNone/>
            </a:pPr>
            <a:r>
              <a:rPr lang="ru-RU" dirty="0" smtClean="0"/>
              <a:t> пальцев, почувствуйте биение</a:t>
            </a:r>
          </a:p>
          <a:p>
            <a:pPr>
              <a:buNone/>
            </a:pPr>
            <a:r>
              <a:rPr lang="ru-RU" dirty="0" smtClean="0"/>
              <a:t> пульса.</a:t>
            </a:r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00166" cy="1372652"/>
          </a:xfrm>
          <a:prstGeom prst="rect">
            <a:avLst/>
          </a:prstGeom>
          <a:noFill/>
        </p:spPr>
      </p:pic>
      <p:pic>
        <p:nvPicPr>
          <p:cNvPr id="5" name="Picture 3" descr="D:\Files\семинар конный туризм\dnQEVVVLm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342451"/>
            <a:ext cx="3000364" cy="451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60399"/>
            <a:ext cx="8186766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Если вам не удается нащупать пульс лошади, </a:t>
            </a:r>
            <a:r>
              <a:rPr lang="ru-RU" dirty="0" smtClean="0"/>
              <a:t>попробуйте посчитать удары сердца, которые</a:t>
            </a:r>
          </a:p>
          <a:p>
            <a:pPr>
              <a:buNone/>
            </a:pPr>
            <a:r>
              <a:rPr lang="ru-RU" dirty="0" smtClean="0"/>
              <a:t> прослушиваются</a:t>
            </a:r>
          </a:p>
          <a:p>
            <a:pPr>
              <a:buNone/>
            </a:pPr>
            <a:r>
              <a:rPr lang="ru-RU" dirty="0" smtClean="0"/>
              <a:t> между ребрами слева,</a:t>
            </a:r>
          </a:p>
          <a:p>
            <a:pPr>
              <a:buNone/>
            </a:pPr>
            <a:r>
              <a:rPr lang="ru-RU" dirty="0" smtClean="0"/>
              <a:t> в нижней части груди,</a:t>
            </a:r>
          </a:p>
          <a:p>
            <a:pPr>
              <a:buNone/>
            </a:pPr>
            <a:r>
              <a:rPr lang="ru-RU" dirty="0" smtClean="0"/>
              <a:t> непосредственно </a:t>
            </a:r>
          </a:p>
          <a:p>
            <a:pPr>
              <a:buNone/>
            </a:pPr>
            <a:r>
              <a:rPr lang="ru-RU" dirty="0" smtClean="0"/>
              <a:t>позади локтя.  </a:t>
            </a:r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357290" cy="1241920"/>
          </a:xfrm>
          <a:prstGeom prst="rect">
            <a:avLst/>
          </a:prstGeom>
          <a:noFill/>
        </p:spPr>
      </p:pic>
      <p:pic>
        <p:nvPicPr>
          <p:cNvPr id="5" name="Picture 5" descr="D:\Files\j0191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15412"/>
            <a:ext cx="4429124" cy="484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Восстановление пульса</a:t>
            </a:r>
            <a:br>
              <a:rPr lang="ru-RU" sz="3600" b="1" dirty="0" smtClean="0"/>
            </a:br>
            <a:r>
              <a:rPr lang="ru-RU" sz="3600" b="1" dirty="0" smtClean="0"/>
              <a:t> во время соревнований</a:t>
            </a:r>
            <a:endParaRPr lang="ru-RU" sz="3600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00166" cy="1372652"/>
          </a:xfrm>
          <a:prstGeom prst="rect">
            <a:avLst/>
          </a:prstGeom>
          <a:noFill/>
        </p:spPr>
      </p:pic>
      <p:pic>
        <p:nvPicPr>
          <p:cNvPr id="5" name="Picture 2" descr="D:\Files\image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286148" cy="28116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285861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Снимите седло. Заведите лошадь в тень или         на легкий ветерок, и там шагайте в медленном темпе. Отожмите напитанную водой губку на шею лошади</a:t>
            </a:r>
          </a:p>
          <a:p>
            <a:r>
              <a:rPr lang="ru-RU" sz="3200" dirty="0" smtClean="0"/>
              <a:t>и в районе крупной </a:t>
            </a:r>
          </a:p>
          <a:p>
            <a:r>
              <a:rPr lang="ru-RU" sz="3200" dirty="0" smtClean="0"/>
              <a:t>яремной вены, на грудь</a:t>
            </a:r>
          </a:p>
          <a:p>
            <a:r>
              <a:rPr lang="ru-RU" sz="3200" dirty="0" smtClean="0"/>
              <a:t> и на внутренние поверхности</a:t>
            </a:r>
          </a:p>
          <a:p>
            <a:r>
              <a:rPr lang="ru-RU" sz="3200" dirty="0" smtClean="0"/>
              <a:t> передних ног - там, где</a:t>
            </a:r>
          </a:p>
          <a:p>
            <a:r>
              <a:rPr lang="ru-RU" sz="3200" dirty="0" smtClean="0"/>
              <a:t> расположены крупные</a:t>
            </a:r>
          </a:p>
          <a:p>
            <a:r>
              <a:rPr lang="ru-RU" sz="3200" dirty="0" smtClean="0"/>
              <a:t> кровеносные сосуды</a:t>
            </a:r>
            <a:r>
              <a:rPr lang="ru-RU" sz="2800" dirty="0" smtClean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 допускайте попадания воды на спину, круп и задние ноги лошади, поскольку быстрое охлаждение этих участков может вызвать судороги мышц</a:t>
            </a:r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00166" cy="1372652"/>
          </a:xfrm>
          <a:prstGeom prst="rect">
            <a:avLst/>
          </a:prstGeom>
          <a:noFill/>
        </p:spPr>
      </p:pic>
      <p:pic>
        <p:nvPicPr>
          <p:cNvPr id="6" name="Picture 2" descr="D:\Files\img-13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955" y="3857628"/>
            <a:ext cx="449704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39290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У многих лошадей на    прибавленной растянутой рыси пульс повышается до 135-150 уд/мин, но стоило им перейти на </a:t>
            </a:r>
            <a:r>
              <a:rPr lang="ru-RU" dirty="0" err="1" smtClean="0"/>
              <a:t>кентер</a:t>
            </a:r>
            <a:r>
              <a:rPr lang="ru-RU" dirty="0" smtClean="0"/>
              <a:t>, пульс опять снижался до 115-125 уд/мин.(</a:t>
            </a:r>
            <a:r>
              <a:rPr lang="ru-RU" sz="2700" dirty="0" err="1" smtClean="0"/>
              <a:t>Триш</a:t>
            </a:r>
            <a:r>
              <a:rPr lang="ru-RU" sz="2700" dirty="0" smtClean="0"/>
              <a:t> </a:t>
            </a:r>
            <a:r>
              <a:rPr lang="ru-RU" sz="2700" dirty="0" err="1" smtClean="0"/>
              <a:t>Доулинг</a:t>
            </a:r>
            <a:r>
              <a:rPr lang="ru-RU" sz="2700" dirty="0" smtClean="0"/>
              <a:t>, доктор  ветеринарии «Использование кардиомонитора»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Files\03dd60a9eb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841" y="4286232"/>
            <a:ext cx="3859159" cy="2571768"/>
          </a:xfrm>
          <a:prstGeom prst="rect">
            <a:avLst/>
          </a:prstGeom>
          <a:noFill/>
        </p:spPr>
      </p:pic>
      <p:pic>
        <p:nvPicPr>
          <p:cNvPr id="4099" name="Picture 3" descr="D:\Files\dac393fe54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28"/>
            <a:ext cx="485039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642939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               </a:t>
            </a:r>
            <a:r>
              <a:rPr lang="ru-RU" sz="3600" b="1" dirty="0" smtClean="0"/>
              <a:t>Определение хромоты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</a:t>
            </a:r>
            <a:br>
              <a:rPr lang="ru-RU" sz="3600" dirty="0" smtClean="0"/>
            </a:br>
            <a:r>
              <a:rPr lang="ru-RU" sz="3600" dirty="0" smtClean="0"/>
              <a:t>Определить, что с ногами возникли       проблемы, можно по учащенному пульсу, который прощупывается </a:t>
            </a:r>
            <a:br>
              <a:rPr lang="ru-RU" sz="3600" dirty="0" smtClean="0"/>
            </a:br>
            <a:r>
              <a:rPr lang="ru-RU" sz="3600" dirty="0" smtClean="0"/>
              <a:t>на пальцевой </a:t>
            </a:r>
            <a:br>
              <a:rPr lang="ru-RU" sz="3600" dirty="0" smtClean="0"/>
            </a:br>
            <a:r>
              <a:rPr lang="ru-RU" sz="3600" dirty="0" smtClean="0"/>
              <a:t>артерии в </a:t>
            </a:r>
            <a:br>
              <a:rPr lang="ru-RU" sz="3600" dirty="0" smtClean="0"/>
            </a:br>
            <a:r>
              <a:rPr lang="ru-RU" sz="3600" dirty="0" smtClean="0"/>
              <a:t>области путового</a:t>
            </a:r>
            <a:br>
              <a:rPr lang="ru-RU" sz="3600" dirty="0" smtClean="0"/>
            </a:br>
            <a:r>
              <a:rPr lang="ru-RU" sz="3600" dirty="0" smtClean="0"/>
              <a:t> сустава.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503383"/>
          </a:xfrm>
          <a:prstGeom prst="rect">
            <a:avLst/>
          </a:prstGeom>
          <a:noFill/>
        </p:spPr>
      </p:pic>
      <p:pic>
        <p:nvPicPr>
          <p:cNvPr id="2050" name="Picture 2" descr="D:\Files\depositphotos_8973304-Picking-a-hoof-with-a-hoof-pic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68251"/>
            <a:ext cx="5072066" cy="366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</a:t>
            </a:r>
            <a:br>
              <a:rPr lang="ru-RU" sz="3200" dirty="0" smtClean="0"/>
            </a:br>
            <a:r>
              <a:rPr lang="ru-RU" sz="3200" dirty="0" smtClean="0"/>
              <a:t>               </a:t>
            </a:r>
            <a:r>
              <a:rPr lang="ru-RU" sz="3600" dirty="0" smtClean="0"/>
              <a:t>Если вы обнаружили сильно бьющийся пульс не только на одной ноге, то, вероятно, что у лошади ламинит.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241920"/>
          </a:xfrm>
          <a:prstGeom prst="rect">
            <a:avLst/>
          </a:prstGeom>
          <a:noFill/>
        </p:spPr>
      </p:pic>
      <p:pic>
        <p:nvPicPr>
          <p:cNvPr id="29698" name="Picture 2" descr="D:\Files\0095afd55d0a84adb798ca41462376ca169cf9b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324350" cy="3028950"/>
          </a:xfrm>
          <a:prstGeom prst="rect">
            <a:avLst/>
          </a:prstGeom>
          <a:noFill/>
        </p:spPr>
      </p:pic>
      <p:pic>
        <p:nvPicPr>
          <p:cNvPr id="29699" name="Picture 3" descr="D:\Files\ламинит-лошадей-лечение-ламинита-лошад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962400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 smtClean="0"/>
              <a:t>Ламинит (устар.: опой, ревматическое воспаление копыт). Воспаление чувствительных листочков, которые соединяют копытную кость с башмаком </a:t>
            </a:r>
            <a:endParaRPr lang="ru-RU" sz="3000" b="1" dirty="0"/>
          </a:p>
        </p:txBody>
      </p:sp>
      <p:pic>
        <p:nvPicPr>
          <p:cNvPr id="30722" name="Picture 2" descr="D:\Files\laminitis_hoof_chan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358114" cy="524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592935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Желаю Вам ярких побед</a:t>
            </a:r>
          </a:p>
          <a:p>
            <a:pPr algn="ctr">
              <a:buNone/>
            </a:pPr>
            <a:r>
              <a:rPr lang="ru-RU" dirty="0" smtClean="0"/>
              <a:t> и справедливого судейства!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2" descr="C:\Users\1\Desktop\Аня\СЕНТЯРЬ\фото\13102011708 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2230" cy="4557021"/>
          </a:xfrm>
          <a:prstGeom prst="rect">
            <a:avLst/>
          </a:prstGeom>
          <a:noFill/>
        </p:spPr>
      </p:pic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3953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Требования, предъявляемые к лошадям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 smtClean="0"/>
          </a:p>
          <a:p>
            <a:r>
              <a:rPr lang="ru-RU" dirty="0" smtClean="0"/>
              <a:t>Не моложе 4-х лет для дистанций 1-2 класса</a:t>
            </a:r>
          </a:p>
          <a:p>
            <a:r>
              <a:rPr lang="ru-RU" dirty="0" smtClean="0"/>
              <a:t>не моложе 5 лет для дистанций 3-4 класса</a:t>
            </a:r>
          </a:p>
          <a:p>
            <a:r>
              <a:rPr lang="ru-RU" dirty="0" smtClean="0"/>
              <a:t>не моложе 6 лет для дистанций 5-6 класса.</a:t>
            </a:r>
          </a:p>
          <a:p>
            <a:r>
              <a:rPr lang="ru-RU" dirty="0" smtClean="0"/>
              <a:t>Наличие соответствующих подтверждающих документов. </a:t>
            </a:r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63953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iles\семинар конный туризм\6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687285" cy="26432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43890" cy="56150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b="1" dirty="0" smtClean="0"/>
              <a:t>  К участию в соревнованиях </a:t>
            </a:r>
          </a:p>
          <a:p>
            <a:pPr algn="ctr">
              <a:buNone/>
            </a:pPr>
            <a:r>
              <a:rPr lang="ru-RU" b="1" dirty="0" smtClean="0"/>
              <a:t>допускаются лошади</a:t>
            </a:r>
          </a:p>
          <a:p>
            <a:pPr>
              <a:buNone/>
            </a:pPr>
            <a:r>
              <a:rPr lang="ru-RU" b="1" dirty="0"/>
              <a:t>н</a:t>
            </a:r>
            <a:r>
              <a:rPr lang="ru-RU" b="1" dirty="0" smtClean="0"/>
              <a:t>е подкованные                     </a:t>
            </a:r>
            <a:r>
              <a:rPr lang="ru-RU" b="1" dirty="0" err="1" smtClean="0"/>
              <a:t>подкованные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D:\Files\семинар конный туризм\F8309D32-0ED9-4C84-A93D-215CCF7D15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3786718" cy="2840039"/>
          </a:xfrm>
          <a:prstGeom prst="rect">
            <a:avLst/>
          </a:prstGeom>
          <a:noFill/>
        </p:spPr>
      </p:pic>
      <p:pic>
        <p:nvPicPr>
          <p:cNvPr id="5" name="Picture 2" descr="D:\Files\netc_c15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71604" cy="143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smtClean="0"/>
              <a:t>                  Разрешается использование    </a:t>
            </a:r>
          </a:p>
          <a:p>
            <a:r>
              <a:rPr lang="ru-RU" b="1" dirty="0" smtClean="0"/>
              <a:t>          защитной обуви для лошади (кобуры)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D:\Files\семинар конный туризм\0.17482900_1411969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714876" cy="4613326"/>
          </a:xfrm>
          <a:prstGeom prst="rect">
            <a:avLst/>
          </a:prstGeom>
          <a:noFill/>
        </p:spPr>
      </p:pic>
      <p:pic>
        <p:nvPicPr>
          <p:cNvPr id="10" name="Picture 2" descr="D:\Files\семинар конный туризм\tirnak-lasti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4305296" cy="2871599"/>
          </a:xfrm>
          <a:prstGeom prst="rect">
            <a:avLst/>
          </a:prstGeom>
          <a:noFill/>
        </p:spPr>
      </p:pic>
      <p:pic>
        <p:nvPicPr>
          <p:cNvPr id="6" name="Picture 2" descr="D:\Files\netc_c15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14480" cy="156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Запрещено: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57364"/>
            <a:ext cx="7443782" cy="4525963"/>
          </a:xfrm>
        </p:spPr>
        <p:txBody>
          <a:bodyPr/>
          <a:lstStyle/>
          <a:p>
            <a:r>
              <a:rPr lang="ru-RU" b="1" dirty="0" smtClean="0"/>
              <a:t>Использование мундштучного оголовья</a:t>
            </a:r>
          </a:p>
          <a:p>
            <a:endParaRPr lang="ru-RU" b="1" dirty="0" smtClean="0"/>
          </a:p>
          <a:p>
            <a:r>
              <a:rPr lang="ru-RU" b="1" dirty="0" err="1" smtClean="0"/>
              <a:t>Хакаморы</a:t>
            </a:r>
            <a:r>
              <a:rPr lang="ru-RU" b="1" dirty="0" smtClean="0"/>
              <a:t> (недоуздок с поводом, </a:t>
            </a:r>
            <a:r>
              <a:rPr lang="ru-RU" b="1" dirty="0" err="1" smtClean="0"/>
              <a:t>бестрензельное</a:t>
            </a:r>
            <a:r>
              <a:rPr lang="ru-RU" b="1" dirty="0" smtClean="0"/>
              <a:t>  средство управления)</a:t>
            </a:r>
          </a:p>
          <a:p>
            <a:endParaRPr lang="ru-RU" b="1" dirty="0" smtClean="0"/>
          </a:p>
          <a:p>
            <a:r>
              <a:rPr lang="ru-RU" b="1" dirty="0" smtClean="0"/>
              <a:t>Использование шпор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Первичный ветеринарный контроль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Наличие прививок в соответствии с эпизоотической обстановкой в регионе</a:t>
            </a:r>
          </a:p>
          <a:p>
            <a:r>
              <a:rPr lang="ru-RU" b="1" dirty="0" smtClean="0"/>
              <a:t>Потертости на лошади </a:t>
            </a:r>
          </a:p>
          <a:p>
            <a:r>
              <a:rPr lang="ru-RU" b="1" dirty="0" smtClean="0"/>
              <a:t>Хромота</a:t>
            </a:r>
          </a:p>
          <a:p>
            <a:r>
              <a:rPr lang="ru-RU" b="1" dirty="0" smtClean="0"/>
              <a:t>Травмы и ссадины</a:t>
            </a:r>
          </a:p>
          <a:p>
            <a:r>
              <a:rPr lang="ru-RU" b="1" dirty="0" smtClean="0"/>
              <a:t>ЧСС (пульс)</a:t>
            </a:r>
          </a:p>
          <a:p>
            <a:r>
              <a:rPr lang="ru-RU" b="1" dirty="0" smtClean="0"/>
              <a:t>Дыхание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Порядок прохождения </a:t>
            </a:r>
            <a:r>
              <a:rPr lang="ru-RU" dirty="0" err="1" smtClean="0"/>
              <a:t>ветконтроля</a:t>
            </a:r>
            <a:r>
              <a:rPr lang="ru-RU" dirty="0" smtClean="0"/>
              <a:t> на дистанции ДД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На старте  - СВК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2. </a:t>
            </a:r>
            <a:r>
              <a:rPr lang="ru-RU" b="1" dirty="0"/>
              <a:t>В</a:t>
            </a:r>
            <a:r>
              <a:rPr lang="ru-RU" b="1" dirty="0" smtClean="0"/>
              <a:t> зоне </a:t>
            </a:r>
            <a:r>
              <a:rPr lang="ru-RU" b="1" dirty="0" err="1" smtClean="0"/>
              <a:t>ветконтроля</a:t>
            </a:r>
            <a:r>
              <a:rPr lang="ru-RU" b="1" dirty="0" smtClean="0"/>
              <a:t> на маршруте (ЗВК)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3</a:t>
            </a:r>
            <a:r>
              <a:rPr lang="ru-RU" b="1" dirty="0" smtClean="0"/>
              <a:t>. После финиша  (ФВК)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18" cy="163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Files\семинар конный туризм\animal-beautiful-breath-horse-Favim.com-2606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8532"/>
            <a:ext cx="4871254" cy="3242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71435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      Нормальной </a:t>
            </a:r>
            <a:r>
              <a:rPr lang="ru-RU" sz="3200" b="1" dirty="0"/>
              <a:t>для лошади считается</a:t>
            </a:r>
            <a:r>
              <a:rPr lang="ru-RU" sz="3200" b="1" dirty="0" smtClean="0"/>
              <a:t>:</a:t>
            </a:r>
          </a:p>
          <a:p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■ </a:t>
            </a:r>
            <a:r>
              <a:rPr lang="ru-RU" sz="3200" dirty="0"/>
              <a:t>температура в диапазоне 37,5- 38,5 °С;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■ </a:t>
            </a:r>
            <a:r>
              <a:rPr lang="ru-RU" sz="3200" dirty="0"/>
              <a:t>пульс в диапазоне 36-42 удара в минуту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■ </a:t>
            </a:r>
            <a:r>
              <a:rPr lang="ru-RU" sz="3200" dirty="0"/>
              <a:t>частота дыхания </a:t>
            </a:r>
            <a:r>
              <a:rPr lang="ru-RU" sz="3200" dirty="0" smtClean="0"/>
              <a:t>в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диапазоне 8-14 </a:t>
            </a:r>
            <a:endParaRPr lang="ru-RU" sz="3200" dirty="0" smtClean="0"/>
          </a:p>
          <a:p>
            <a:r>
              <a:rPr lang="ru-RU" sz="3200" dirty="0" smtClean="0"/>
              <a:t>дыхательных </a:t>
            </a:r>
          </a:p>
          <a:p>
            <a:r>
              <a:rPr lang="ru-RU" sz="3200" dirty="0" smtClean="0"/>
              <a:t>движений </a:t>
            </a:r>
            <a:r>
              <a:rPr lang="ru-RU" sz="3200" dirty="0"/>
              <a:t>в минуту.   </a:t>
            </a:r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39534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Ветконтроль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маршруте ДД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Контроль хромоты – на расстоянии 20 метров от зоны </a:t>
            </a:r>
            <a:r>
              <a:rPr lang="ru-RU" dirty="0" err="1" smtClean="0"/>
              <a:t>ветконтроля</a:t>
            </a:r>
            <a:r>
              <a:rPr lang="ru-RU" dirty="0" smtClean="0"/>
              <a:t> (ЗВК) оборудуется коридор 2-2,5 метра</a:t>
            </a:r>
          </a:p>
          <a:p>
            <a:r>
              <a:rPr lang="ru-RU" dirty="0" smtClean="0"/>
              <a:t>Потертости, травмы, ссадины</a:t>
            </a:r>
          </a:p>
          <a:p>
            <a:r>
              <a:rPr lang="ru-RU" dirty="0" smtClean="0"/>
              <a:t>ЧСС (пульс), дыхание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 течении 5-15 минут (определяется регламентом) участник должен пройти ВК. Это время вычитается из времени прохождения дистанции.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Files\netc_c15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71604" cy="143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430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СПОРТИВНЫЙ ТУРИЗМ  Дистанция на средствах передвижения.  Конные дистанции</vt:lpstr>
      <vt:lpstr>               Требования, предъявляемые к лошадям</vt:lpstr>
      <vt:lpstr>Презентация PowerPoint</vt:lpstr>
      <vt:lpstr>Презентация PowerPoint</vt:lpstr>
      <vt:lpstr>Запрещено:</vt:lpstr>
      <vt:lpstr>     Первичный ветеринарный контроль</vt:lpstr>
      <vt:lpstr>       Порядок прохождения ветконтроля на дистанции ДД</vt:lpstr>
      <vt:lpstr>Презентация PowerPoint</vt:lpstr>
      <vt:lpstr>             Ветконтроль на маршруте ДД</vt:lpstr>
      <vt:lpstr>Презентация PowerPoint</vt:lpstr>
      <vt:lpstr>           Самое удобное место для измерения пульса лошади –  подчелюстная артерия </vt:lpstr>
      <vt:lpstr>Презентация PowerPoint</vt:lpstr>
      <vt:lpstr>Восстановление пульса  во время соревнований</vt:lpstr>
      <vt:lpstr>Презентация PowerPoint</vt:lpstr>
      <vt:lpstr>   У многих лошадей на    прибавленной растянутой рыси пульс повышается до 135-150 уд/мин, но стоило им перейти на кентер, пульс опять снижался до 115-125 уд/мин.(Триш Доулинг, доктор  ветеринарии «Использование кардиомонитора» ) </vt:lpstr>
      <vt:lpstr>                Определение хромоты                       Определить, что с ногами возникли       проблемы, можно по учащенному пульсу, который прощупывается  на пальцевой  артерии в  области путового  сустава.  </vt:lpstr>
      <vt:lpstr>                                  Если вы обнаружили сильно бьющийся пульс не только на одной ноге, то, вероятно, что у лошади ламинит. </vt:lpstr>
      <vt:lpstr>Ламинит (устар.: опой, ревматическое воспаление копыт). Воспаление чувствительных листочков, которые соединяют копытную кость с башмаком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Конный туризм</dc:title>
  <dc:creator>1</dc:creator>
  <cp:lastModifiedBy>Ирина</cp:lastModifiedBy>
  <cp:revision>6</cp:revision>
  <dcterms:created xsi:type="dcterms:W3CDTF">2016-03-06T09:53:35Z</dcterms:created>
  <dcterms:modified xsi:type="dcterms:W3CDTF">2016-03-18T12:02:23Z</dcterms:modified>
</cp:coreProperties>
</file>