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>
        <p:scale>
          <a:sx n="49" d="100"/>
          <a:sy n="49" d="100"/>
        </p:scale>
        <p:origin x="-98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EBD7-64BF-4C24-A0F4-79221235102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A6BE6B-7A8D-4056-872A-E6160C63A18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EBD7-64BF-4C24-A0F4-79221235102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BE6B-7A8D-4056-872A-E6160C63A1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EBD7-64BF-4C24-A0F4-79221235102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BE6B-7A8D-4056-872A-E6160C63A1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F9EBD7-64BF-4C24-A0F4-79221235102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EA6BE6B-7A8D-4056-872A-E6160C63A18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EBD7-64BF-4C24-A0F4-79221235102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BE6B-7A8D-4056-872A-E6160C63A18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EBD7-64BF-4C24-A0F4-79221235102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BE6B-7A8D-4056-872A-E6160C63A18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BE6B-7A8D-4056-872A-E6160C63A1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EBD7-64BF-4C24-A0F4-79221235102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EBD7-64BF-4C24-A0F4-79221235102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BE6B-7A8D-4056-872A-E6160C63A18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EBD7-64BF-4C24-A0F4-79221235102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BE6B-7A8D-4056-872A-E6160C63A1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F9EBD7-64BF-4C24-A0F4-79221235102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A6BE6B-7A8D-4056-872A-E6160C63A18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EBD7-64BF-4C24-A0F4-79221235102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A6BE6B-7A8D-4056-872A-E6160C63A18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F9EBD7-64BF-4C24-A0F4-79221235102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EA6BE6B-7A8D-4056-872A-E6160C63A18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5013176"/>
            <a:ext cx="8305800" cy="1143000"/>
          </a:xfrm>
        </p:spPr>
        <p:txBody>
          <a:bodyPr/>
          <a:lstStyle/>
          <a:p>
            <a:pPr algn="r"/>
            <a:r>
              <a:rPr lang="ru-RU" dirty="0" smtClean="0"/>
              <a:t>КАЧАЛОВА А.О.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ПРОИСХОЖДЕНИЕ ЛОШАДИ</a:t>
            </a:r>
            <a:endParaRPr lang="ru-RU" dirty="0"/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691952" y="485056"/>
            <a:ext cx="8305800" cy="1143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ГБОУДО «Московский детско-юношеский центр экологии, краеведения и туризма»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234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Lx4lIpr2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5976664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440159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Book Antiqua" pitchFamily="18" charset="0"/>
              </a:rPr>
              <a:t>Восхищенно провожая глазами несущийся по степи табун, мы невольно спрашиваем себя: как появилось столь совершенное и гармоничное создание – лошадь? </a:t>
            </a:r>
            <a:endParaRPr lang="ru-RU" sz="2400" b="1" i="1" dirty="0">
              <a:latin typeface="Book Antiqua" pitchFamily="18" charset="0"/>
            </a:endParaRPr>
          </a:p>
        </p:txBody>
      </p:sp>
      <p:pic>
        <p:nvPicPr>
          <p:cNvPr id="4" name="Рисунок 3" descr="B9IMolKIAAAYeTd.jpg 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772816"/>
            <a:ext cx="6564411" cy="462602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Эволюция лошадиных началась около 60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лет  назад.  В те времена среди бесчисленного количества обитателей тропических лесов жили предки современной лошади – 5-палые </a:t>
            </a:r>
            <a:r>
              <a:rPr lang="ru-RU" sz="2400" i="1" dirty="0" smtClean="0"/>
              <a:t>фенакодусы</a:t>
            </a:r>
            <a:r>
              <a:rPr lang="ru-RU" sz="2400" dirty="0" smtClean="0"/>
              <a:t>, величиной с крупную собаку.</a:t>
            </a:r>
            <a:endParaRPr lang="ru-RU" sz="2400" dirty="0"/>
          </a:p>
        </p:txBody>
      </p:sp>
      <p:pic>
        <p:nvPicPr>
          <p:cNvPr id="4" name="Рисунок 3" descr="phenacod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348880"/>
            <a:ext cx="6667500" cy="410445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2400" dirty="0" smtClean="0"/>
              <a:t>     55 млн.лет назад, на лесных полянах жили </a:t>
            </a:r>
            <a:r>
              <a:rPr lang="ru-RU" sz="2400" i="1" dirty="0" err="1" smtClean="0"/>
              <a:t>гиракотериумы</a:t>
            </a:r>
            <a:r>
              <a:rPr lang="ru-RU" sz="2400" i="1" dirty="0" smtClean="0"/>
              <a:t>, или </a:t>
            </a:r>
            <a:r>
              <a:rPr lang="ru-RU" sz="2400" i="1" dirty="0" err="1" smtClean="0"/>
              <a:t>эогиппусы</a:t>
            </a:r>
            <a:r>
              <a:rPr lang="ru-RU" sz="2400" i="1" dirty="0" smtClean="0"/>
              <a:t>,</a:t>
            </a:r>
            <a:r>
              <a:rPr lang="ru-RU" sz="2400" dirty="0" smtClean="0"/>
              <a:t> у которых на передних ногах было по 4, а на задних – по 3 пальца.</a:t>
            </a:r>
            <a:endParaRPr lang="ru-RU" sz="2400" dirty="0"/>
          </a:p>
        </p:txBody>
      </p:sp>
      <p:pic>
        <p:nvPicPr>
          <p:cNvPr id="4" name="Рисунок 3" descr="эогиппу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88640"/>
            <a:ext cx="4868914" cy="424847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i="1" dirty="0" smtClean="0"/>
              <a:t>    </a:t>
            </a:r>
            <a:r>
              <a:rPr lang="ru-RU" sz="2400" i="1" dirty="0" err="1" smtClean="0"/>
              <a:t>Миогиппус</a:t>
            </a:r>
            <a:endParaRPr lang="ru-RU" sz="2400" i="1" dirty="0"/>
          </a:p>
          <a:p>
            <a:pPr>
              <a:buNone/>
            </a:pPr>
            <a:r>
              <a:rPr lang="ru-RU" sz="2400" i="1" dirty="0" smtClean="0"/>
              <a:t>   </a:t>
            </a:r>
            <a:r>
              <a:rPr lang="ru-RU" sz="2400" dirty="0" smtClean="0"/>
              <a:t> На ногах по 3 пальца и, хотя средний был крупнее и длиннее остальных, они опирались о землю всеми тремя. Это было приспособлением к жизни на опушках и в саванне. В их рационе преобладали уже не мягкие древесные листья, а трава.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 descr="миогиппу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708920"/>
            <a:ext cx="7838559" cy="3676997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pPr algn="ctr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В начале миоцена распространились довольно крупные животные величиной с современного пони – </a:t>
            </a:r>
            <a:r>
              <a:rPr lang="ru-RU" sz="2400" i="1" dirty="0" err="1" smtClean="0"/>
              <a:t>меригиппусы</a:t>
            </a:r>
            <a:r>
              <a:rPr lang="ru-RU" sz="2400" dirty="0" smtClean="0"/>
              <a:t>. Боковые пальцы на их ногах стали еще короче, а конечности – длиннее. Они уже были полностью травоядными.</a:t>
            </a:r>
            <a:endParaRPr lang="ru-RU" sz="2400" dirty="0"/>
          </a:p>
        </p:txBody>
      </p:sp>
      <p:pic>
        <p:nvPicPr>
          <p:cNvPr id="4" name="Рисунок 3" descr="merychipp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0"/>
            <a:ext cx="6232920" cy="4150888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147248" cy="600953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/>
              <a:t>      От </a:t>
            </a:r>
            <a:r>
              <a:rPr lang="ru-RU" sz="1800" dirty="0" err="1" smtClean="0"/>
              <a:t>меригиппусов</a:t>
            </a:r>
            <a:r>
              <a:rPr lang="ru-RU" sz="1800" dirty="0" smtClean="0"/>
              <a:t> произошла новая форма лошадиных, уже похожих на настоящих лошадей – </a:t>
            </a:r>
            <a:r>
              <a:rPr lang="ru-RU" sz="1800" i="1" dirty="0" smtClean="0"/>
              <a:t>гиппарионы</a:t>
            </a:r>
            <a:r>
              <a:rPr lang="ru-RU" sz="1800" dirty="0" smtClean="0"/>
              <a:t>. Эти животные были трехпалыми, но центральный палец у них настолько удлинился, что они могли уже полностью опираться только на него. Род гиппарионов просуществовал около 11 </a:t>
            </a:r>
            <a:r>
              <a:rPr lang="ru-RU" sz="1800" dirty="0" err="1" smtClean="0"/>
              <a:t>млн</a:t>
            </a:r>
            <a:r>
              <a:rPr lang="ru-RU" sz="1800" dirty="0" smtClean="0"/>
              <a:t> лет. Эти звери заселяли разнообразные экологические зоны – степи, саванны, поймы, редколесья. Но к последовавшим еще более резким изменениям климата приспособиться не смогли. Они вымерли, не оставив потомков – это была боковая ветвь в эволюции лошадиных.</a:t>
            </a:r>
            <a:endParaRPr lang="ru-RU" sz="1800" dirty="0"/>
          </a:p>
        </p:txBody>
      </p:sp>
      <p:pic>
        <p:nvPicPr>
          <p:cNvPr id="4" name="Рисунок 3" descr="гиппари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420888"/>
            <a:ext cx="5760639" cy="432047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От </a:t>
            </a:r>
            <a:r>
              <a:rPr lang="ru-RU" sz="2400" dirty="0" err="1" smtClean="0"/>
              <a:t>меригиппусов</a:t>
            </a:r>
            <a:r>
              <a:rPr lang="ru-RU" sz="2400" dirty="0" smtClean="0"/>
              <a:t> произошли и другие животные – </a:t>
            </a:r>
            <a:r>
              <a:rPr lang="ru-RU" sz="2400" i="1" dirty="0" err="1" smtClean="0"/>
              <a:t>плиогиппусы</a:t>
            </a:r>
            <a:r>
              <a:rPr lang="ru-RU" sz="2400" i="1" dirty="0" smtClean="0"/>
              <a:t>. </a:t>
            </a:r>
            <a:r>
              <a:rPr lang="ru-RU" sz="2400" dirty="0" smtClean="0"/>
              <a:t>Они были однопалыми – от 2-го и 4-го пальцев остались лишь скрытые кожей рудиментарные органы – грифельные косточки. Начали формироваться длинные и стройные ноги. </a:t>
            </a:r>
            <a:endParaRPr lang="ru-RU" sz="2400" dirty="0"/>
          </a:p>
        </p:txBody>
      </p:sp>
      <p:pic>
        <p:nvPicPr>
          <p:cNvPr id="4" name="Рисунок 3" descr="pliohippu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204864"/>
            <a:ext cx="6110192" cy="4077618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В процессе эволюции лошадь приобрела силу, быстроту передвижения, выносливость. Эти ценные качества и привлекли к ней древнего человека, который решил ее приручить. В конце неолита, в IV–III тысячелетии до н.э., человек начал одомашнивать лошадь. Естественный отбор сменился искусственным.</a:t>
            </a:r>
            <a:endParaRPr lang="ru-RU" sz="2800" dirty="0"/>
          </a:p>
        </p:txBody>
      </p:sp>
      <p:pic>
        <p:nvPicPr>
          <p:cNvPr id="4" name="Рисунок 3" descr="одомашнива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356992"/>
            <a:ext cx="4720746" cy="331236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</TotalTime>
  <Words>359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ПРОИСХОЖДЕНИЕ ЛОШАДИ</vt:lpstr>
      <vt:lpstr>Восхищенно провожая глазами несущийся по степи табун, мы невольно спрашиваем себя: как появилось столь совершенное и гармоничное создание – лошадь?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Восхищенно провожая глазами несущийся по степи табун, мы невольно спрашиваем себя: как появилось столь совершенное и гармоничное создание – лошадь?</dc:title>
  <dc:creator>mosgorsyutur</dc:creator>
  <cp:lastModifiedBy>user</cp:lastModifiedBy>
  <cp:revision>6</cp:revision>
  <dcterms:created xsi:type="dcterms:W3CDTF">2015-11-30T08:34:15Z</dcterms:created>
  <dcterms:modified xsi:type="dcterms:W3CDTF">2016-01-11T08:31:03Z</dcterms:modified>
</cp:coreProperties>
</file>