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72" r:id="rId4"/>
    <p:sldId id="259" r:id="rId5"/>
    <p:sldId id="273" r:id="rId6"/>
    <p:sldId id="266" r:id="rId7"/>
    <p:sldId id="267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7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9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19FC-E250-4670-8238-BEA87DC3039C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2" y="902863"/>
            <a:ext cx="8650333" cy="540645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671" y="1"/>
            <a:ext cx="8712968" cy="908720"/>
          </a:xfrm>
          <a:prstGeom prst="rect">
            <a:avLst/>
          </a:prstGeom>
        </p:spPr>
        <p:txBody>
          <a:bodyPr vert="horz" anchor="b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ГБОУДО МОСКОВСКИЙ ДЕТСКО-ЮНОШЕСКИЙ ЦЕНТР ЭКОЛОГИИ, КРАЕВЕДЕНИЯ И ТУРИЗМА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96666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00B0F0"/>
                </a:solidFill>
              </a:rPr>
              <a:t>Заполняем протокол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манежной езды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90981" y="5058041"/>
            <a:ext cx="8660348" cy="1752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Секретариат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Занятие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БЕГЛОВА Светлана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 smtClean="0"/>
              <a:t>Судья-секретарь (</a:t>
            </a:r>
            <a:r>
              <a:rPr lang="ru-RU" b="1" dirty="0" smtClean="0"/>
              <a:t>Читчик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92" y="4077072"/>
            <a:ext cx="2196184" cy="24701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692696"/>
            <a:ext cx="864096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Иметь с собой опрятный вид и пару шариковых ручек, КСП)))</a:t>
            </a:r>
          </a:p>
          <a:p>
            <a:r>
              <a:rPr lang="ru-RU" dirty="0" smtClean="0"/>
              <a:t>Найти счетную комиссию и узнать букву на которой Вам предстоит работать, есть ли изменения по стартовому протоколу, а если Вы еще узнаете и запишите ФИО судьи с которым Вам предстоит работать - день удался!</a:t>
            </a:r>
          </a:p>
          <a:p>
            <a:r>
              <a:rPr lang="ru-RU" dirty="0" smtClean="0"/>
              <a:t>Проверить соответствие стартового листа с разложенными в Вашей папке протоколами, при обнаружении исправить  (переложить протоколы по порядку стартового листа).</a:t>
            </a:r>
          </a:p>
          <a:p>
            <a:r>
              <a:rPr lang="ru-RU" dirty="0" smtClean="0"/>
              <a:t>Проверить в папке наличие запасного чистого протокола и шариковой ручки для судьи.</a:t>
            </a:r>
          </a:p>
          <a:p>
            <a:r>
              <a:rPr lang="ru-RU" dirty="0" smtClean="0"/>
              <a:t>Найти судью с которым предстоит работать или предупредить  всех, что Вы взяли папку с протоколами и старт-листом и ушли на свою букву.</a:t>
            </a:r>
          </a:p>
          <a:p>
            <a:r>
              <a:rPr lang="ru-RU" dirty="0" smtClean="0"/>
              <a:t>Помните, Вы приходите ПОЛУЧАТЬ ЗНАНИЯ, а не разговаривать.</a:t>
            </a:r>
          </a:p>
          <a:p>
            <a:r>
              <a:rPr lang="ru-RU" dirty="0" smtClean="0"/>
              <a:t>ЦЕЛЬ – ПРАВИЛЬНАЯ ФИКСАЦИЯ РЕЗУЛЬТАТОВ!</a:t>
            </a:r>
          </a:p>
          <a:p>
            <a:r>
              <a:rPr lang="ru-RU" dirty="0" smtClean="0"/>
              <a:t>Писать </a:t>
            </a:r>
            <a:r>
              <a:rPr lang="ru-RU" b="1" dirty="0" smtClean="0"/>
              <a:t>6,0 </a:t>
            </a:r>
            <a:r>
              <a:rPr lang="ru-RU" dirty="0" smtClean="0"/>
              <a:t>когда говорит судья: «</a:t>
            </a:r>
            <a:r>
              <a:rPr lang="ru-RU" b="1" dirty="0" smtClean="0"/>
              <a:t>шесть», т.е. ставить 0 после запятой. Что бы кто-то за Вас не улучшил результат судьи. </a:t>
            </a:r>
          </a:p>
          <a:p>
            <a:r>
              <a:rPr lang="ru-RU" b="1" dirty="0" smtClean="0"/>
              <a:t>Стараться разборчиво и быстро записывать замечания </a:t>
            </a:r>
            <a:r>
              <a:rPr lang="ru-RU" b="1" dirty="0" smtClean="0"/>
              <a:t>судьи</a:t>
            </a:r>
          </a:p>
          <a:p>
            <a:r>
              <a:rPr lang="ru-RU" dirty="0"/>
              <a:t>Будьте предельно </a:t>
            </a:r>
            <a:r>
              <a:rPr lang="ru-RU" dirty="0" smtClean="0"/>
              <a:t>внимательны, аккуратны </a:t>
            </a:r>
            <a:r>
              <a:rPr lang="ru-RU" dirty="0"/>
              <a:t>и вежливы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СУДЬЯ-СТЮАРД (</a:t>
            </a:r>
            <a:r>
              <a:rPr lang="ru-RU" b="1" dirty="0" smtClean="0"/>
              <a:t>БЕГУНОК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2"/>
          <a:stretch/>
        </p:blipFill>
        <p:spPr>
          <a:xfrm>
            <a:off x="7164288" y="4359948"/>
            <a:ext cx="1882730" cy="24701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Иметь с собой опрятный вид и </a:t>
            </a:r>
            <a:r>
              <a:rPr lang="ru-RU" dirty="0" smtClean="0"/>
              <a:t>пару-тройку-десяток </a:t>
            </a:r>
            <a:r>
              <a:rPr lang="ru-RU" dirty="0" smtClean="0"/>
              <a:t>бутербродов)))</a:t>
            </a:r>
          </a:p>
          <a:p>
            <a:r>
              <a:rPr lang="ru-RU" dirty="0" smtClean="0"/>
              <a:t>Найти счетную комиссию и узнать буквы на которых сядут судьи, а если Вы еще узнаете и запишите телефоны судей-стюардов с которыми Вам предстоит работать и договориться о взаимодействии (кто, у какого судьи и когда собирает протоколы) – ваш день удался!</a:t>
            </a:r>
          </a:p>
          <a:p>
            <a:r>
              <a:rPr lang="ru-RU" dirty="0" smtClean="0"/>
              <a:t>Проверить, есть ли место, где Вы будете сидеть отдыхая, желательно, что бы с него было видно выступление всадников, внимательно ознакомьтесь с ездой и в какое время ее исполнения Вам нужно будет подходить ко входу в манеж или местам судей.</a:t>
            </a:r>
          </a:p>
          <a:p>
            <a:r>
              <a:rPr lang="ru-RU" dirty="0" smtClean="0"/>
              <a:t>Проверять </a:t>
            </a:r>
            <a:r>
              <a:rPr lang="ru-RU" dirty="0"/>
              <a:t>наличие записи о данных  всадника и лошади, позиции судьи и его </a:t>
            </a:r>
            <a:r>
              <a:rPr lang="ru-RU" dirty="0" smtClean="0"/>
              <a:t>подписи. Стараться </a:t>
            </a:r>
            <a:r>
              <a:rPr lang="ru-RU" dirty="0"/>
              <a:t>по возможности проверить наличие всех </a:t>
            </a:r>
            <a:r>
              <a:rPr lang="ru-RU" dirty="0" smtClean="0"/>
              <a:t>оценок, а не носить недописанный протокол от счётной до судьи.</a:t>
            </a:r>
            <a:endParaRPr lang="ru-RU" dirty="0"/>
          </a:p>
          <a:p>
            <a:r>
              <a:rPr lang="ru-RU" dirty="0"/>
              <a:t>И Быстро, но не пугая лошадей и следующего всадника, доставить протокол в счетную </a:t>
            </a:r>
            <a:r>
              <a:rPr lang="ru-RU" dirty="0" smtClean="0"/>
              <a:t>комиссию, не мешая при этом выступающим.</a:t>
            </a:r>
            <a:endParaRPr lang="ru-RU" dirty="0"/>
          </a:p>
          <a:p>
            <a:r>
              <a:rPr lang="ru-RU" dirty="0" smtClean="0"/>
              <a:t>Помните, Вы приходите ПОЛУЧАТЬ ЗНАНИЯ, а не общаться.</a:t>
            </a:r>
          </a:p>
          <a:p>
            <a:r>
              <a:rPr lang="ru-RU" dirty="0" smtClean="0"/>
              <a:t>ЦЕЛЬ – БЫСТРАЯ И БЕЗОПАСНАЯ ДЛЯ ВАС И ОКРУЖАЮЩИХ ДОСТАВКА РЕЗУЛЬТАТОВ В СЧЁТНУЮ!</a:t>
            </a:r>
          </a:p>
          <a:p>
            <a:r>
              <a:rPr lang="ru-RU" dirty="0" smtClean="0"/>
              <a:t>Будьте предельно внимательны и вежливы!</a:t>
            </a:r>
          </a:p>
        </p:txBody>
      </p:sp>
    </p:spTree>
    <p:extLst>
      <p:ext uri="{BB962C8B-B14F-4D97-AF65-F5344CB8AC3E}">
        <p14:creationId xmlns:p14="http://schemas.microsoft.com/office/powerpoint/2010/main" val="3351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Секретарь счетной комиссии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2077872" cy="23371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8784976" cy="55974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Выяснить сколько составляет 100 % ВСЕГО БАЛЛОВ ЕЗДЫ  и определить  от них 60 %.</a:t>
            </a:r>
          </a:p>
          <a:p>
            <a:r>
              <a:rPr lang="ru-RU" dirty="0" smtClean="0"/>
              <a:t>Оперативно посчитать и перепроверить протоколы, в первую очередь уделяя вниманию протоколу старшего судьи на букве С на наличие зафиксированной сверху протокола ошибки (она бывает указана и в конце протокола в специальной графе), на остальных протоколах фиксации ошибки при отсутствии отметки на С-протоколе может вызвать уточнение у старшего счётной, так же уточняйте не внятные (имеющие разночтение оценки и зачёркнутые, исправления без подписи рядом).</a:t>
            </a:r>
          </a:p>
          <a:p>
            <a:r>
              <a:rPr lang="ru-RU" dirty="0" smtClean="0"/>
              <a:t>Довести результаты ваших подсчетов до технического секретаря, передав ему перепроверенные протоколы.  </a:t>
            </a:r>
          </a:p>
          <a:p>
            <a:r>
              <a:rPr lang="ru-RU" dirty="0" smtClean="0"/>
              <a:t>По его просьбе продиктовать чётко зафиксированные проверенные результаты (внятно произнося букву судьи и результат).</a:t>
            </a:r>
          </a:p>
          <a:p>
            <a:r>
              <a:rPr lang="ru-RU" dirty="0" smtClean="0"/>
              <a:t>После публикации и подписи по поручению старшего вывесить технические результаты на доске объявлений, желательно это сделать быстро. ПОМНИТЕ! При случайной технической ошибке опротестовать результаты представители команд могут только за  1 час после объявления, а в конном туризме после 30 минут после окончания никакие апелляции к пересмотру результатов не принимаются.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877272"/>
            <a:ext cx="533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Технический секретарь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28" y="4221088"/>
            <a:ext cx="2077872" cy="23371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784976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ЦЕЛЬ – ТОЧНАЯ ФИКСАЦИЯ </a:t>
            </a:r>
            <a:r>
              <a:rPr lang="ru-RU" dirty="0" smtClean="0"/>
              <a:t>РЕЗУЛЬТАТОВ</a:t>
            </a:r>
            <a:r>
              <a:rPr lang="ru-RU" dirty="0" smtClean="0"/>
              <a:t>. Внесение полученных данных в технические результаты.</a:t>
            </a:r>
          </a:p>
          <a:p>
            <a:r>
              <a:rPr lang="ru-RU" b="1" dirty="0" smtClean="0"/>
              <a:t>Работа с компьютером или </a:t>
            </a:r>
            <a:r>
              <a:rPr lang="ru-RU" b="1" dirty="0" err="1" smtClean="0"/>
              <a:t>ноутом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Работа в текстовых редакторах</a:t>
            </a:r>
          </a:p>
          <a:p>
            <a:r>
              <a:rPr lang="ru-RU" b="1" dirty="0" smtClean="0"/>
              <a:t>Оформление документов.</a:t>
            </a:r>
          </a:p>
          <a:p>
            <a:r>
              <a:rPr lang="ru-RU" b="1" dirty="0" smtClean="0"/>
              <a:t>Выдача результатов на подпись Главного </a:t>
            </a:r>
            <a:r>
              <a:rPr lang="ru-RU" b="1" dirty="0" smtClean="0"/>
              <a:t>секретаря, Главного судьи </a:t>
            </a:r>
            <a:r>
              <a:rPr lang="ru-RU" b="1" dirty="0" smtClean="0"/>
              <a:t>и директора турнира.</a:t>
            </a:r>
          </a:p>
        </p:txBody>
      </p:sp>
    </p:spTree>
    <p:extLst>
      <p:ext uri="{BB962C8B-B14F-4D97-AF65-F5344CB8AC3E}">
        <p14:creationId xmlns:p14="http://schemas.microsoft.com/office/powerpoint/2010/main" val="5007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528" y="0"/>
            <a:ext cx="8424936" cy="2085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 наличии на бланке протокола ТОЛЬКО у </a:t>
            </a:r>
            <a:r>
              <a:rPr lang="ru-RU" b="1" dirty="0" smtClean="0"/>
              <a:t>судьи на букве С </a:t>
            </a:r>
            <a:r>
              <a:rPr lang="ru-RU" dirty="0" smtClean="0"/>
              <a:t>в графе ошибок или на верху протокола отметки об ошибке по схеме из результатов КАЖДОГО СУДЬИ вычитается </a:t>
            </a:r>
            <a:r>
              <a:rPr lang="ru-RU" dirty="0" smtClean="0"/>
              <a:t>от 0,5 до 2 </a:t>
            </a:r>
            <a:r>
              <a:rPr lang="ru-RU" dirty="0" smtClean="0"/>
              <a:t>% от езды, т.е., если 100%  езды составляет 250 баллов, то от каждого результата в каждом протоколе вычитается 5 баллов.</a:t>
            </a:r>
          </a:p>
          <a:p>
            <a:pPr marL="0" indent="0" algn="ctr">
              <a:buNone/>
            </a:pPr>
            <a:r>
              <a:rPr lang="ru-RU" dirty="0" smtClean="0"/>
              <a:t>Если езда составляет 180 баллов при 100%, то вычитается за ошибку по схеме от протокола каждого судьи 3,6 балла.  </a:t>
            </a:r>
          </a:p>
          <a:p>
            <a:pPr marL="0" indent="0" algn="ctr">
              <a:buNone/>
            </a:pPr>
            <a:r>
              <a:rPr lang="ru-RU" dirty="0" smtClean="0"/>
              <a:t>Если всаднику ставят ошибку не накапливающуюся (перчатки, хлыст, въезд без колокола) вычитаются баллы.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/>
          <a:lstStyle/>
          <a:p>
            <a:r>
              <a:rPr lang="ru-RU" dirty="0" smtClean="0"/>
              <a:t>ПЕРЕД ВНЕСЕНИЕМ В ТЕХРЕЗЫ: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94010"/>
            <a:ext cx="4608512" cy="4525963"/>
          </a:xfrm>
        </p:spPr>
        <p:txBody>
          <a:bodyPr/>
          <a:lstStyle/>
          <a:p>
            <a:r>
              <a:rPr lang="ru-RU" dirty="0" smtClean="0"/>
              <a:t>Каждый протокол проверяется не менее 2 техническими секретарями, при расхождении в подсчете протокол проверяет третий ТС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92488" cy="4525963"/>
          </a:xfrm>
        </p:spPr>
        <p:txBody>
          <a:bodyPr/>
          <a:lstStyle/>
          <a:p>
            <a:r>
              <a:rPr lang="ru-RU" dirty="0" smtClean="0"/>
              <a:t>Протоколы одной спортивной пары (всадник-лошадь) ТС складывает по судьям: Н-С-М или согласно порядку внесенного в бланк ТЕХНИЧЕСКИХ РЕЗУЛЬТАТОВ</a:t>
            </a:r>
            <a:endParaRPr lang="ru-RU" dirty="0"/>
          </a:p>
        </p:txBody>
      </p:sp>
      <p:pic>
        <p:nvPicPr>
          <p:cNvPr id="1026" name="Picture 2" descr="http://lib.custis.ru/images/thumb/2/21/%D0%98%D0%BD%D1%82%D0%B5%D1%80%D0%B2%D1%8C%D1%8E_%D1%81_%D0%94%D0%BC%D0%B8%D1%82%D1%80%D0%B8%D0%B5%D0%BC_%D0%A0%D1%83%D1%87%D0%BA%D0%BE_%28%D0%B4%D0%BB%D1%8F_SQADays%2C_2011-07-27%29.pdf/page0018-720px-%D0%98%D0%BD%D1%82%D0%B5%D1%80%D0%B2%D1%8C%D1%8E_%D1%81_%D0%94%D0%BC%D0%B8%D1%82%D1%80%D0%B8%D0%B5%D0%BC_%D0%A0%D1%83%D1%87%D0%BA%D0%BE_%28%D0%B4%D0%BB%D1%8F_SQADays%2C_2011-07-27%29.p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6788"/>
          <a:stretch/>
        </p:blipFill>
        <p:spPr bwMode="auto">
          <a:xfrm>
            <a:off x="5364088" y="4509120"/>
            <a:ext cx="3312368" cy="2145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http://cs.pikabu.ru/images/big_size_comm/2013-03_3/1363023209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952327" cy="215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 знает всё)))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452687"/>
            <a:ext cx="42862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351</TotalTime>
  <Words>730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Судья-секретарь (Читчик)</vt:lpstr>
      <vt:lpstr>СУДЬЯ-СТЮАРД (БЕГУНОК)</vt:lpstr>
      <vt:lpstr>Секретарь счетной комиссии</vt:lpstr>
      <vt:lpstr>Технический секретарь</vt:lpstr>
      <vt:lpstr>Презентация PowerPoint</vt:lpstr>
      <vt:lpstr>ПЕРЕД ВНЕСЕНИЕМ В ТЕХРЕЗЫ:</vt:lpstr>
      <vt:lpstr>Яндекс знает всё)))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Считаем протокол  манежной езды</dc:title>
  <dc:creator>Admin</dc:creator>
  <cp:lastModifiedBy>Admin</cp:lastModifiedBy>
  <cp:revision>38</cp:revision>
  <dcterms:created xsi:type="dcterms:W3CDTF">2016-03-13T19:11:34Z</dcterms:created>
  <dcterms:modified xsi:type="dcterms:W3CDTF">2016-03-17T19:00:43Z</dcterms:modified>
</cp:coreProperties>
</file>