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7B2586-FE04-466A-B1E5-DEFAB7B6281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C4B8E0-33F4-4E0A-A768-5CE971B4164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749.jpg"/>
          <p:cNvPicPr>
            <a:picLocks noChangeAspect="1"/>
          </p:cNvPicPr>
          <p:nvPr/>
        </p:nvPicPr>
        <p:blipFill>
          <a:blip r:embed="rId2" cstate="print">
            <a:lum bright="2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406640" cy="14721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Рекорды среди лошадей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836712"/>
          </a:xfrm>
        </p:spPr>
        <p:txBody>
          <a:bodyPr/>
          <a:lstStyle/>
          <a:p>
            <a:r>
              <a:rPr lang="ru-RU" dirty="0" smtClean="0"/>
              <a:t>Вес и рост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Жеребцу из породы </a:t>
            </a:r>
            <a:r>
              <a:rPr lang="ru-RU" dirty="0" err="1" smtClean="0"/>
              <a:t>шайров</a:t>
            </a:r>
            <a:r>
              <a:rPr lang="ru-RU" dirty="0" smtClean="0"/>
              <a:t> по имени </a:t>
            </a:r>
            <a:r>
              <a:rPr lang="ru-RU" b="1" dirty="0" err="1" smtClean="0"/>
              <a:t>Сэмпсон</a:t>
            </a:r>
            <a:r>
              <a:rPr lang="ru-RU" b="1" dirty="0" smtClean="0"/>
              <a:t> (</a:t>
            </a:r>
            <a:r>
              <a:rPr lang="ru-RU" b="1" dirty="0" err="1" smtClean="0"/>
              <a:t>Sampson</a:t>
            </a:r>
            <a:r>
              <a:rPr lang="ru-RU" b="1" dirty="0" smtClean="0"/>
              <a:t>)</a:t>
            </a:r>
            <a:r>
              <a:rPr lang="ru-RU" dirty="0" smtClean="0"/>
              <a:t> принадлежит звание "самая большая лошадь в истории". Этот гигант родился в 1846 году и выращен Томасом </a:t>
            </a:r>
            <a:r>
              <a:rPr lang="ru-RU" dirty="0" err="1" smtClean="0"/>
              <a:t>Кливержом</a:t>
            </a:r>
            <a:r>
              <a:rPr lang="ru-RU" dirty="0" smtClean="0"/>
              <a:t> на </a:t>
            </a:r>
            <a:r>
              <a:rPr lang="ru-RU" dirty="0" err="1" smtClean="0"/>
              <a:t>Тоддинктон</a:t>
            </a:r>
            <a:r>
              <a:rPr lang="ru-RU" dirty="0" smtClean="0"/>
              <a:t> </a:t>
            </a:r>
            <a:r>
              <a:rPr lang="ru-RU" dirty="0" err="1" smtClean="0"/>
              <a:t>Милз</a:t>
            </a:r>
            <a:r>
              <a:rPr lang="ru-RU" dirty="0" smtClean="0"/>
              <a:t>. </a:t>
            </a:r>
            <a:r>
              <a:rPr lang="ru-RU" dirty="0" err="1" smtClean="0"/>
              <a:t>Сэмпсон</a:t>
            </a:r>
            <a:r>
              <a:rPr lang="ru-RU" dirty="0" smtClean="0"/>
              <a:t>, который в возрасте 4-х лет получил новую кличку "</a:t>
            </a:r>
            <a:r>
              <a:rPr lang="ru-RU" b="1" dirty="0" smtClean="0"/>
              <a:t>Мамонт</a:t>
            </a:r>
            <a:r>
              <a:rPr lang="ru-RU" dirty="0" smtClean="0"/>
              <a:t>" (</a:t>
            </a:r>
            <a:r>
              <a:rPr lang="ru-RU" dirty="0" err="1" smtClean="0"/>
              <a:t>Mammoth</a:t>
            </a:r>
            <a:r>
              <a:rPr lang="ru-RU" dirty="0" smtClean="0"/>
              <a:t>), был ростом 2 метра 19 см и весил 1520 кг.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26369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Жеребцу из породы </a:t>
            </a:r>
            <a:r>
              <a:rPr lang="ru-RU" dirty="0" err="1" smtClean="0"/>
              <a:t>шайров</a:t>
            </a:r>
            <a:r>
              <a:rPr lang="ru-RU" dirty="0" smtClean="0"/>
              <a:t> по имени </a:t>
            </a:r>
            <a:r>
              <a:rPr lang="ru-RU" b="1" dirty="0" err="1" smtClean="0"/>
              <a:t>Сэмпсон</a:t>
            </a:r>
            <a:r>
              <a:rPr lang="ru-RU" b="1" dirty="0" smtClean="0"/>
              <a:t> (</a:t>
            </a:r>
            <a:r>
              <a:rPr lang="ru-RU" b="1" dirty="0" err="1" smtClean="0"/>
              <a:t>Sampson</a:t>
            </a:r>
            <a:r>
              <a:rPr lang="ru-RU" b="1" dirty="0" smtClean="0"/>
              <a:t>)</a:t>
            </a:r>
            <a:r>
              <a:rPr lang="ru-RU" dirty="0" smtClean="0"/>
              <a:t> принадлежит звание "самая большая лошадь в истории". Этот гигант родился в 1846 году и выращен Томасом </a:t>
            </a:r>
            <a:r>
              <a:rPr lang="ru-RU" dirty="0" err="1" smtClean="0"/>
              <a:t>Кливержом</a:t>
            </a:r>
            <a:r>
              <a:rPr lang="ru-RU" dirty="0" smtClean="0"/>
              <a:t> на </a:t>
            </a:r>
            <a:r>
              <a:rPr lang="ru-RU" dirty="0" err="1" smtClean="0"/>
              <a:t>Тоддинктон</a:t>
            </a:r>
            <a:r>
              <a:rPr lang="ru-RU" dirty="0" smtClean="0"/>
              <a:t> </a:t>
            </a:r>
            <a:r>
              <a:rPr lang="ru-RU" dirty="0" err="1" smtClean="0"/>
              <a:t>Милз</a:t>
            </a:r>
            <a:r>
              <a:rPr lang="ru-RU" dirty="0" smtClean="0"/>
              <a:t>. </a:t>
            </a:r>
            <a:r>
              <a:rPr lang="ru-RU" dirty="0" err="1" smtClean="0"/>
              <a:t>Сэмпсон</a:t>
            </a:r>
            <a:r>
              <a:rPr lang="ru-RU" dirty="0" smtClean="0"/>
              <a:t>, который в возрасте 4-х лет получил новую кличку "</a:t>
            </a:r>
            <a:r>
              <a:rPr lang="ru-RU" b="1" dirty="0" smtClean="0"/>
              <a:t>Мамонт</a:t>
            </a:r>
            <a:r>
              <a:rPr lang="ru-RU" dirty="0" smtClean="0"/>
              <a:t>" (</a:t>
            </a:r>
            <a:r>
              <a:rPr lang="ru-RU" dirty="0" err="1" smtClean="0"/>
              <a:t>Mammoth</a:t>
            </a:r>
            <a:r>
              <a:rPr lang="ru-RU" dirty="0" smtClean="0"/>
              <a:t>), был ростом 2 метра 19 см и весил 1520 кг. </a:t>
            </a:r>
            <a:endParaRPr lang="ru-RU" dirty="0"/>
          </a:p>
        </p:txBody>
      </p:sp>
      <p:pic>
        <p:nvPicPr>
          <p:cNvPr id="4" name="Рисунок 3" descr="107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348880"/>
            <a:ext cx="5544616" cy="4213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66936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ru-RU" sz="1600" b="1" dirty="0" smtClean="0"/>
              <a:t>Бруклин </a:t>
            </a:r>
            <a:r>
              <a:rPr lang="ru-RU" sz="1600" b="1" dirty="0" smtClean="0"/>
              <a:t>Высочайший</a:t>
            </a:r>
            <a:r>
              <a:rPr lang="ru-RU" sz="1600" dirty="0" smtClean="0"/>
              <a:t> (</a:t>
            </a:r>
            <a:r>
              <a:rPr lang="ru-RU" sz="1600" dirty="0" err="1" smtClean="0"/>
              <a:t>Brooklyn</a:t>
            </a:r>
            <a:r>
              <a:rPr lang="ru-RU" sz="1600" dirty="0" smtClean="0"/>
              <a:t> </a:t>
            </a:r>
            <a:r>
              <a:rPr lang="ru-RU" sz="1600" dirty="0" err="1" smtClean="0"/>
              <a:t>Supreme</a:t>
            </a:r>
            <a:r>
              <a:rPr lang="ru-RU" sz="1600" dirty="0" smtClean="0"/>
              <a:t>) из породы брабансонов (бельгийский тяжеловоз). Рост 1.98 м (в холке), вес 1451 кг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Во второй половине XX века самым тяжелым признан чемпион породы першеронов жеребец по кличке </a:t>
            </a:r>
            <a:r>
              <a:rPr lang="ru-RU" sz="1600" b="1" dirty="0" err="1" smtClean="0"/>
              <a:t>Пинг</a:t>
            </a:r>
            <a:r>
              <a:rPr lang="ru-RU" sz="1600" b="1" dirty="0" smtClean="0"/>
              <a:t> бек </a:t>
            </a:r>
            <a:r>
              <a:rPr lang="ru-RU" sz="1600" b="1" dirty="0" err="1" smtClean="0"/>
              <a:t>Юнион</a:t>
            </a:r>
            <a:r>
              <a:rPr lang="ru-RU" sz="1600" b="1" dirty="0" smtClean="0"/>
              <a:t> Крест</a:t>
            </a:r>
            <a:r>
              <a:rPr lang="ru-RU" sz="1600" dirty="0" smtClean="0"/>
              <a:t> (родился 27 января 1964 года). Его рост 178 см, а вес колеблется от 1143 до 1194 кг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Кобыла бельгийской </a:t>
            </a:r>
            <a:r>
              <a:rPr lang="ru-RU" sz="1600" dirty="0" smtClean="0"/>
              <a:t>породы (Брабант) по кличке </a:t>
            </a:r>
            <a:r>
              <a:rPr lang="ru-RU" sz="1600" b="1" dirty="0" err="1" smtClean="0"/>
              <a:t>Вильма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дю</a:t>
            </a:r>
            <a:r>
              <a:rPr lang="ru-RU" sz="1600" b="1" dirty="0" smtClean="0"/>
              <a:t> Бос</a:t>
            </a:r>
            <a:r>
              <a:rPr lang="ru-RU" sz="1600" dirty="0" smtClean="0"/>
              <a:t>. Она родилась 15 июля 1966 года. Ее высота в холке достигла 1 м 88 см. В апреле 1973 года вес </a:t>
            </a:r>
            <a:r>
              <a:rPr lang="ru-RU" sz="1600" dirty="0" err="1" smtClean="0"/>
              <a:t>Вильмы</a:t>
            </a:r>
            <a:r>
              <a:rPr lang="ru-RU" sz="1600" dirty="0" smtClean="0"/>
              <a:t> составил 1459 кг. Столь большой вес был обусловлен ее беременностью. Обхват туловища составлял к тому моменту 3 м 65см. После рождения жеребенка ее нормальный вес составлял 1088-1134 </a:t>
            </a:r>
            <a:r>
              <a:rPr lang="ru-RU" sz="1600" dirty="0" smtClean="0"/>
              <a:t>кг.</a:t>
            </a:r>
          </a:p>
          <a:p>
            <a:pPr marL="596646" indent="-514350">
              <a:buAutoNum type="arabicPeriod"/>
            </a:pPr>
            <a:r>
              <a:rPr lang="ru-RU" sz="1600" b="1" dirty="0" smtClean="0"/>
              <a:t>Марокко</a:t>
            </a:r>
            <a:r>
              <a:rPr lang="ru-RU" sz="1600" dirty="0" smtClean="0"/>
              <a:t> (</a:t>
            </a:r>
            <a:r>
              <a:rPr lang="ru-RU" sz="1600" dirty="0" err="1" smtClean="0"/>
              <a:t>Morocco</a:t>
            </a:r>
            <a:r>
              <a:rPr lang="ru-RU" sz="1600" dirty="0" smtClean="0"/>
              <a:t>) из породы першеронов. Рост 215 см., вес 1285 кг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b="1" dirty="0" smtClean="0"/>
              <a:t>Большой Джим</a:t>
            </a:r>
            <a:r>
              <a:rPr lang="ru-RU" sz="1600" dirty="0" smtClean="0"/>
              <a:t> (</a:t>
            </a:r>
            <a:r>
              <a:rPr lang="ru-RU" sz="1600" dirty="0" err="1" smtClean="0"/>
              <a:t>Big</a:t>
            </a:r>
            <a:r>
              <a:rPr lang="ru-RU" sz="1600" dirty="0" smtClean="0"/>
              <a:t> </a:t>
            </a:r>
            <a:r>
              <a:rPr lang="ru-RU" sz="1600" dirty="0" err="1" smtClean="0"/>
              <a:t>Jim</a:t>
            </a:r>
            <a:r>
              <a:rPr lang="ru-RU" sz="1600" dirty="0" smtClean="0"/>
              <a:t>) породы клейдесдаль. Рост более 1.60 м и вес 2.976 </a:t>
            </a:r>
            <a:r>
              <a:rPr lang="ru-RU" sz="1600" dirty="0" smtClean="0"/>
              <a:t>кг.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16-летний </a:t>
            </a:r>
            <a:r>
              <a:rPr lang="ru-RU" sz="1600" dirty="0" smtClean="0"/>
              <a:t>тяжеловоз старинной английской породы </a:t>
            </a:r>
            <a:r>
              <a:rPr lang="ru-RU" sz="1600" dirty="0" err="1" smtClean="0"/>
              <a:t>шайр</a:t>
            </a:r>
            <a:r>
              <a:rPr lang="ru-RU" sz="1600" dirty="0" smtClean="0"/>
              <a:t> по кличке </a:t>
            </a:r>
            <a:r>
              <a:rPr lang="ru-RU" sz="1600" b="1" dirty="0" smtClean="0"/>
              <a:t>Крикет </a:t>
            </a:r>
            <a:r>
              <a:rPr lang="ru-RU" sz="1600" b="1" dirty="0" err="1" smtClean="0"/>
              <a:t>Крэкер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Cricket</a:t>
            </a:r>
            <a:r>
              <a:rPr lang="ru-RU" sz="1600" dirty="0" smtClean="0"/>
              <a:t> </a:t>
            </a:r>
            <a:r>
              <a:rPr lang="ru-RU" sz="1600" b="1" dirty="0" err="1" smtClean="0"/>
              <a:t>Cracker</a:t>
            </a:r>
            <a:r>
              <a:rPr lang="ru-RU" sz="1600" b="1" dirty="0" smtClean="0"/>
              <a:t>)</a:t>
            </a:r>
            <a:r>
              <a:rPr lang="ru-RU" sz="1600" dirty="0" smtClean="0"/>
              <a:t>. Его рост в холке составляет 198,12 сантиметра, вес 1200 кг, а голова возвышается над поверхностью земли намного выше двух метров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Самой </a:t>
            </a:r>
            <a:r>
              <a:rPr lang="ru-RU" sz="1600" dirty="0" smtClean="0"/>
              <a:t>высокой лошадью официально считается английский тяжеловоз по </a:t>
            </a:r>
            <a:r>
              <a:rPr lang="ru-RU" sz="1600" dirty="0" err="1" smtClean="0"/>
              <a:t>кличке</a:t>
            </a:r>
            <a:r>
              <a:rPr lang="ru-RU" sz="1600" b="1" dirty="0" err="1" smtClean="0"/>
              <a:t>Нодди</a:t>
            </a:r>
            <a:r>
              <a:rPr lang="ru-RU" sz="1600" b="1" dirty="0" smtClean="0"/>
              <a:t> </a:t>
            </a:r>
            <a:r>
              <a:rPr lang="ru-RU" sz="1600" dirty="0" smtClean="0"/>
              <a:t>(</a:t>
            </a:r>
            <a:r>
              <a:rPr lang="ru-RU" sz="1600" b="1" dirty="0" err="1" smtClean="0"/>
              <a:t>Noddy</a:t>
            </a:r>
            <a:r>
              <a:rPr lang="ru-RU" sz="1600" dirty="0" smtClean="0"/>
              <a:t> / Мельбурн, Австралия), серой масти. Его высота в холке - 2,057 метра, а вес составляет полторы тонны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9-летний бельгийский мерин </a:t>
            </a:r>
            <a:r>
              <a:rPr lang="ru-RU" sz="1600" b="1" dirty="0" err="1" smtClean="0"/>
              <a:t>Биг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Джейк</a:t>
            </a:r>
            <a:r>
              <a:rPr lang="ru-RU" sz="1600" dirty="0" smtClean="0"/>
              <a:t>  </a:t>
            </a:r>
            <a:r>
              <a:rPr lang="ru-RU" sz="1600" b="1" dirty="0" smtClean="0"/>
              <a:t>(</a:t>
            </a:r>
            <a:r>
              <a:rPr lang="ru-RU" sz="1600" b="1" dirty="0" err="1" smtClean="0"/>
              <a:t>Big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Jake</a:t>
            </a:r>
            <a:r>
              <a:rPr lang="ru-RU" sz="1600" b="1" dirty="0" smtClean="0"/>
              <a:t>)</a:t>
            </a:r>
            <a:r>
              <a:rPr lang="ru-RU" sz="1600" dirty="0" smtClean="0"/>
              <a:t> - новый рекордсмен Книги </a:t>
            </a:r>
            <a:r>
              <a:rPr lang="ru-RU" sz="1600" dirty="0" err="1" smtClean="0"/>
              <a:t>Гиннесса</a:t>
            </a:r>
            <a:r>
              <a:rPr lang="ru-RU" sz="1600" dirty="0" smtClean="0"/>
              <a:t>. По данным на 2010 год - это самая большая лошадь в мире. Его рост составляет 217 сантиметров, что на 7 см больше, чем у жеребца Ремингтона из Техаса - 210 см, вес - больше 2,5 тонн.</a:t>
            </a:r>
          </a:p>
          <a:p>
            <a:pPr>
              <a:buNone/>
            </a:pPr>
            <a:endParaRPr lang="ru-RU" sz="1600" dirty="0" smtClean="0"/>
          </a:p>
          <a:p>
            <a:pPr marL="596646" indent="-514350">
              <a:buAutoNum type="arabicPeriod"/>
            </a:pP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480720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sz="1600" dirty="0" smtClean="0"/>
              <a:t>Самой </a:t>
            </a:r>
            <a:r>
              <a:rPr lang="ru-RU" sz="1600" dirty="0" smtClean="0"/>
              <a:t>маленькой лошадью в мире в наше время является жеребец породы </a:t>
            </a:r>
            <a:r>
              <a:rPr lang="ru-RU" sz="1600" dirty="0" err="1" smtClean="0"/>
              <a:t>пинто</a:t>
            </a:r>
            <a:r>
              <a:rPr lang="ru-RU" sz="1600" dirty="0" smtClean="0"/>
              <a:t> </a:t>
            </a:r>
            <a:r>
              <a:rPr lang="ru-RU" sz="1600" b="1" dirty="0" smtClean="0"/>
              <a:t>Эйнштейн (</a:t>
            </a:r>
            <a:r>
              <a:rPr lang="ru-RU" sz="1600" b="1" dirty="0" err="1" smtClean="0"/>
              <a:t>Einstein</a:t>
            </a:r>
            <a:r>
              <a:rPr lang="ru-RU" sz="1600" b="1" dirty="0" smtClean="0"/>
              <a:t>)</a:t>
            </a:r>
            <a:r>
              <a:rPr lang="ru-RU" sz="1600" dirty="0" smtClean="0"/>
              <a:t>, ростом 35 см, весом 2.7 кг из американского </a:t>
            </a:r>
            <a:r>
              <a:rPr lang="ru-RU" sz="1600" dirty="0" err="1" smtClean="0"/>
              <a:t>Нью-Гэмпшира</a:t>
            </a:r>
            <a:r>
              <a:rPr lang="ru-RU" sz="1600" dirty="0" smtClean="0"/>
              <a:t>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До </a:t>
            </a:r>
            <a:r>
              <a:rPr lang="ru-RU" sz="1600" dirty="0" smtClean="0"/>
              <a:t>этого рекордсменкой была малышка </a:t>
            </a:r>
            <a:r>
              <a:rPr lang="ru-RU" sz="1600" b="1" dirty="0" err="1" smtClean="0"/>
              <a:t>Тамбелина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Thumbelina</a:t>
            </a:r>
            <a:r>
              <a:rPr lang="ru-RU" sz="1600" b="1" dirty="0" smtClean="0"/>
              <a:t>)</a:t>
            </a:r>
            <a:r>
              <a:rPr lang="ru-RU" sz="1600" dirty="0" smtClean="0"/>
              <a:t>, по-русски </a:t>
            </a:r>
            <a:r>
              <a:rPr lang="ru-RU" sz="1600" dirty="0" err="1" smtClean="0"/>
              <a:t>Дюймовочка</a:t>
            </a:r>
            <a:r>
              <a:rPr lang="ru-RU" sz="1600" dirty="0" smtClean="0"/>
              <a:t>,— рост 44,5 см</a:t>
            </a:r>
            <a:r>
              <a:rPr lang="ru-RU" sz="1600" dirty="0" smtClean="0"/>
              <a:t>.</a:t>
            </a:r>
            <a:r>
              <a:rPr lang="ru-RU" sz="1600" dirty="0" smtClean="0"/>
              <a:t> 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2. Принадлежащий </a:t>
            </a:r>
            <a:r>
              <a:rPr lang="ru-RU" sz="1600" dirty="0" smtClean="0"/>
              <a:t>Дж. К. Уильямсу-младшему жеребец по кличке </a:t>
            </a:r>
            <a:r>
              <a:rPr lang="ru-RU" sz="1600" b="1" dirty="0" err="1" smtClean="0"/>
              <a:t>Литл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Пампкин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Little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Pumpkin</a:t>
            </a:r>
            <a:r>
              <a:rPr lang="ru-RU" sz="1600" dirty="0" smtClean="0"/>
              <a:t> - Маленькая Тыква) весит 9,07 кг при росте 35,5 см. Родился он 15 апреля 1973 года. </a:t>
            </a:r>
            <a:endParaRPr lang="ru-RU" sz="1600" dirty="0"/>
          </a:p>
        </p:txBody>
      </p:sp>
      <p:pic>
        <p:nvPicPr>
          <p:cNvPr id="4" name="Рисунок 3" descr="97757605_4886955_duimovo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420888"/>
            <a:ext cx="5959852" cy="41502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Возраст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/>
              <a:t>В 1760 году родился жеребец по </a:t>
            </a:r>
            <a:r>
              <a:rPr lang="ru-RU" sz="1700" dirty="0" smtClean="0"/>
              <a:t>кличке Билли</a:t>
            </a:r>
            <a:r>
              <a:rPr lang="ru-RU" sz="1700" dirty="0" smtClean="0"/>
              <a:t>. </a:t>
            </a:r>
            <a:r>
              <a:rPr lang="ru-RU" sz="1700" dirty="0" smtClean="0"/>
              <a:t>Этот </a:t>
            </a:r>
            <a:r>
              <a:rPr lang="ru-RU" sz="1700" dirty="0" smtClean="0"/>
              <a:t>жеребец прожил 62 года, после чего его переименовали в Старого Билли. Столь продолжительная жизнь является абсолютным рекордом среди лошадей. </a:t>
            </a:r>
            <a:r>
              <a:rPr lang="ru-RU" sz="1700" dirty="0" err="1" smtClean="0"/>
              <a:t>Олд</a:t>
            </a:r>
            <a:r>
              <a:rPr lang="ru-RU" sz="1700" dirty="0" smtClean="0"/>
              <a:t> </a:t>
            </a:r>
            <a:r>
              <a:rPr lang="ru-RU" sz="1700" dirty="0" smtClean="0"/>
              <a:t>Билли обладал крепким здоровьем и вплоть до последних дней жизни выполнял тяжелую работу: буксировал баржи</a:t>
            </a:r>
            <a:r>
              <a:rPr lang="ru-RU" sz="1700" dirty="0" smtClean="0"/>
              <a:t>..</a:t>
            </a:r>
            <a:endParaRPr lang="ru-RU" sz="1700" dirty="0" smtClean="0"/>
          </a:p>
          <a:p>
            <a:r>
              <a:rPr lang="ru-RU" sz="1700" dirty="0" smtClean="0"/>
              <a:t>Еще одним долгожителем признан жеребец по кличке </a:t>
            </a:r>
            <a:r>
              <a:rPr lang="ru-RU" sz="1700" dirty="0" err="1" smtClean="0"/>
              <a:t>Бонни</a:t>
            </a:r>
            <a:r>
              <a:rPr lang="ru-RU" sz="1700" dirty="0" smtClean="0"/>
              <a:t> </a:t>
            </a:r>
            <a:r>
              <a:rPr lang="ru-RU" sz="1700" dirty="0" err="1" smtClean="0"/>
              <a:t>Лэсс</a:t>
            </a:r>
            <a:r>
              <a:rPr lang="ru-RU" sz="1700" dirty="0" smtClean="0"/>
              <a:t> (родился в 1919 г., а умер 2 мая 1987 г). Этот пони прожил 54 года, что является рекордом среди лошадей этой породы.</a:t>
            </a:r>
          </a:p>
          <a:p>
            <a:r>
              <a:rPr lang="ru-RU" sz="1700" dirty="0" smtClean="0"/>
              <a:t>Среди чистокровных скаковых лошадей рекордсменом по продолжительности жизни признан гнедой мерин по кличке Герцог Танго, проживший 42 года (родился в 1935 г., а умер 25 января 1978 г</a:t>
            </a:r>
            <a:r>
              <a:rPr lang="ru-RU" sz="1700" dirty="0" smtClean="0"/>
              <a:t>).</a:t>
            </a:r>
          </a:p>
          <a:p>
            <a:r>
              <a:rPr lang="ru-RU" sz="1700" dirty="0" smtClean="0"/>
              <a:t>Для пони максимальная продолжительность жизни не превысила 54 года. Столько прожил родившийся в 1919 году жеребец одного из фермеров Центральной Франции.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</a:rPr>
              <a:t>Самые сильные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/>
              <a:t>На испытаниях в Тамбове в 1957 г. жеребец </a:t>
            </a:r>
            <a:r>
              <a:rPr lang="ru-RU" sz="1600" b="1" dirty="0" smtClean="0"/>
              <a:t>Форс</a:t>
            </a:r>
            <a:r>
              <a:rPr lang="ru-RU" sz="1600" dirty="0" smtClean="0"/>
              <a:t> провез поезд автопри­цепом с грузом общим весом  22.991 т</a:t>
            </a:r>
            <a:r>
              <a:rPr lang="ru-RU" sz="1600" i="1" dirty="0" smtClean="0"/>
              <a:t> </a:t>
            </a:r>
            <a:r>
              <a:rPr lang="ru-RU" sz="1600" dirty="0" smtClean="0"/>
              <a:t>на расстояние 35 м</a:t>
            </a:r>
            <a:r>
              <a:rPr lang="ru-RU" sz="1600" i="1" dirty="0" smtClean="0"/>
              <a:t>, </a:t>
            </a:r>
            <a:r>
              <a:rPr lang="ru-RU" sz="1600" dirty="0" smtClean="0"/>
              <a:t>проя­вив при этом силу тяги, равную 690 </a:t>
            </a:r>
            <a:r>
              <a:rPr lang="ru-RU" sz="1600" dirty="0" smtClean="0"/>
              <a:t>кг.</a:t>
            </a:r>
          </a:p>
          <a:p>
            <a:pPr>
              <a:buNone/>
            </a:pPr>
            <a:r>
              <a:rPr lang="ru-RU" sz="1600" dirty="0" smtClean="0"/>
              <a:t>В рывке “сдернул” поклажу почти в 28 тонн жеребец </a:t>
            </a:r>
            <a:r>
              <a:rPr lang="ru-RU" sz="1600" b="1" dirty="0" smtClean="0"/>
              <a:t>Стипрайс</a:t>
            </a:r>
            <a:r>
              <a:rPr lang="ru-RU" sz="1600" dirty="0" smtClean="0"/>
              <a:t> латвийской породы в 1970 году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23 апреля 1924 года тяжеловоз по кличке Вулкан, принадлежавший </a:t>
            </a:r>
            <a:r>
              <a:rPr lang="ru-RU" sz="1600" dirty="0" err="1" smtClean="0"/>
              <a:t>Ливерпурской</a:t>
            </a:r>
            <a:r>
              <a:rPr lang="ru-RU" sz="1600" dirty="0" smtClean="0"/>
              <a:t> корпорации, на выставке в Уэмбли показал на динамометре поразительный результат — 29, 47 т. А пара тяжеловозов на той же выставке с легкостью поставила мировой рекорд тяговой силы — 51 </a:t>
            </a:r>
            <a:r>
              <a:rPr lang="ru-RU" sz="1600" dirty="0" smtClean="0"/>
              <a:t>т.</a:t>
            </a:r>
          </a:p>
          <a:p>
            <a:pPr>
              <a:buNone/>
            </a:pPr>
            <a:r>
              <a:rPr lang="ru-RU" i="1" dirty="0" smtClean="0"/>
              <a:t> 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97809283_4886955_for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963560"/>
            <a:ext cx="7373427" cy="2894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kachki_001.jp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0" y="0"/>
            <a:ext cx="92562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18072" cy="778098"/>
          </a:xfrm>
        </p:spPr>
        <p:txBody>
          <a:bodyPr/>
          <a:lstStyle/>
          <a:p>
            <a:r>
              <a:rPr lang="ru-RU" b="1" dirty="0" smtClean="0">
                <a:effectLst/>
              </a:rPr>
              <a:t>Самые быстрые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54176" cy="6021288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/>
              <a:t>Абсолютный мировой рекорд скорости принадлежит чистокровному жеребцу по кличке Бич </a:t>
            </a:r>
            <a:r>
              <a:rPr lang="ru-RU" sz="1900" dirty="0" err="1" smtClean="0"/>
              <a:t>Рэкит</a:t>
            </a:r>
            <a:r>
              <a:rPr lang="ru-RU" sz="1900" dirty="0" smtClean="0"/>
              <a:t>. На скачках в Мехико резвый жеребец показал удивительный результат: развил скорость до 69,69 </a:t>
            </a:r>
            <a:r>
              <a:rPr lang="ru-RU" sz="1900" dirty="0" err="1" smtClean="0"/>
              <a:t>кмч</a:t>
            </a:r>
            <a:r>
              <a:rPr lang="ru-RU" sz="1900" dirty="0" smtClean="0"/>
              <a:t> на дистанции в 409,26 м или 1/4 мили.</a:t>
            </a:r>
          </a:p>
          <a:p>
            <a:r>
              <a:rPr lang="ru-RU" sz="1900" dirty="0" smtClean="0"/>
              <a:t>На дистанции 1 миля лучшим стал рысак по кличке </a:t>
            </a:r>
            <a:r>
              <a:rPr lang="ru-RU" sz="1900" dirty="0" err="1" smtClean="0"/>
              <a:t>Пайн</a:t>
            </a:r>
            <a:r>
              <a:rPr lang="ru-RU" sz="1900" dirty="0" smtClean="0"/>
              <a:t> Чип. Его рекорд 1миля за 1 минуту 51 секунду был зарегистрирован 1 октября 1994 года.</a:t>
            </a:r>
          </a:p>
          <a:p>
            <a:r>
              <a:rPr lang="ru-RU" sz="1900" dirty="0" smtClean="0"/>
              <a:t>Иноходцы также зарекомендовали себя как самые быстрые лошади в мире. Среди них абсолютным рекордсменом считается жеребец по кличке </a:t>
            </a:r>
            <a:r>
              <a:rPr lang="ru-RU" sz="1900" dirty="0" err="1" smtClean="0"/>
              <a:t>Камбест</a:t>
            </a:r>
            <a:r>
              <a:rPr lang="ru-RU" sz="1900" dirty="0" smtClean="0"/>
              <a:t>. Он преодолел 1 милю за 1 минуту 46,2 секунды. Мировой рекорд был зафиксирован 16 августа 1993 года</a:t>
            </a:r>
            <a:r>
              <a:rPr lang="ru-RU" sz="1900" dirty="0" smtClean="0"/>
              <a:t>.</a:t>
            </a:r>
          </a:p>
          <a:p>
            <a:pPr>
              <a:buNone/>
            </a:pPr>
            <a:r>
              <a:rPr lang="ru-RU" sz="1900" dirty="0" smtClean="0"/>
              <a:t>Рекорды на скачках:</a:t>
            </a:r>
          </a:p>
          <a:p>
            <a:pPr>
              <a:buNone/>
            </a:pPr>
            <a:r>
              <a:rPr lang="ru-RU" sz="1900" dirty="0" smtClean="0"/>
              <a:t>500 м — 26,8 с, жеребец </a:t>
            </a:r>
            <a:r>
              <a:rPr lang="ru-RU" sz="1900" b="1" dirty="0" err="1" smtClean="0"/>
              <a:t>Тискор</a:t>
            </a:r>
            <a:r>
              <a:rPr lang="ru-RU" sz="1900" dirty="0" smtClean="0"/>
              <a:t>, 3 лет, 1975, Мексика.</a:t>
            </a:r>
            <a:br>
              <a:rPr lang="ru-RU" sz="1900" dirty="0" smtClean="0"/>
            </a:br>
            <a:r>
              <a:rPr lang="ru-RU" sz="1900" dirty="0" smtClean="0"/>
              <a:t>1000 м — 53,6 с, жеребец </a:t>
            </a:r>
            <a:r>
              <a:rPr lang="ru-RU" sz="1900" b="1" dirty="0" err="1" smtClean="0"/>
              <a:t>Индиженес</a:t>
            </a:r>
            <a:r>
              <a:rPr lang="ru-RU" sz="1900" dirty="0" smtClean="0"/>
              <a:t>, 4 лет, 1976, Эпсом, Англия.</a:t>
            </a:r>
            <a:br>
              <a:rPr lang="ru-RU" sz="1900" dirty="0" smtClean="0"/>
            </a:br>
            <a:r>
              <a:rPr lang="ru-RU" sz="1900" dirty="0" smtClean="0"/>
              <a:t>1200 м — 1.00,2 с, мерин, без клички, 3 лет, 1929, Брайтон, Англия, груз 56 кг.</a:t>
            </a:r>
            <a:br>
              <a:rPr lang="ru-RU" sz="1900" dirty="0" smtClean="0"/>
            </a:br>
            <a:r>
              <a:rPr lang="ru-RU" sz="1900" dirty="0" smtClean="0"/>
              <a:t>1400 м — 1.19,4 с, жеребец </a:t>
            </a:r>
            <a:r>
              <a:rPr lang="ru-RU" sz="1900" b="1" dirty="0" err="1" smtClean="0"/>
              <a:t>Рич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Крим</a:t>
            </a:r>
            <a:r>
              <a:rPr lang="ru-RU" sz="1900" dirty="0" smtClean="0"/>
              <a:t> (</a:t>
            </a:r>
            <a:r>
              <a:rPr lang="ru-RU" sz="1900" dirty="0" err="1" smtClean="0"/>
              <a:t>Крим</a:t>
            </a:r>
            <a:r>
              <a:rPr lang="ru-RU" sz="1900" dirty="0" smtClean="0"/>
              <a:t> де </a:t>
            </a:r>
            <a:r>
              <a:rPr lang="ru-RU" sz="1900" dirty="0" err="1" smtClean="0"/>
              <a:t>ла</a:t>
            </a:r>
            <a:r>
              <a:rPr lang="ru-RU" sz="1900" dirty="0" smtClean="0"/>
              <a:t> </a:t>
            </a:r>
            <a:r>
              <a:rPr lang="ru-RU" sz="1900" dirty="0" err="1" smtClean="0"/>
              <a:t>Крим</a:t>
            </a:r>
            <a:r>
              <a:rPr lang="ru-RU" sz="1900" dirty="0" smtClean="0"/>
              <a:t> — Райт Терн), 5 лет, 1990, США, ипподром Санта </a:t>
            </a:r>
            <a:r>
              <a:rPr lang="ru-RU" sz="1900" dirty="0" err="1" smtClean="0"/>
              <a:t>Анита</a:t>
            </a:r>
            <a:r>
              <a:rPr lang="ru-RU" sz="1900" dirty="0" smtClean="0"/>
              <a:t>.</a:t>
            </a:r>
            <a:br>
              <a:rPr lang="ru-RU" sz="1900" dirty="0" smtClean="0"/>
            </a:br>
            <a:r>
              <a:rPr lang="ru-RU" sz="1900" dirty="0" smtClean="0"/>
              <a:t>1500 м — 1.30,0 с, жеребец </a:t>
            </a:r>
            <a:r>
              <a:rPr lang="ru-RU" sz="1900" b="1" dirty="0" smtClean="0"/>
              <a:t>Сардар</a:t>
            </a:r>
            <a:r>
              <a:rPr lang="ru-RU" sz="1900" dirty="0" smtClean="0"/>
              <a:t>, 2 лет, 1965, Ростов-на-Дону, Россия, груз 56 кг.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-iFLpRkVsY.jpg"/>
          <p:cNvPicPr>
            <a:picLocks noChangeAspect="1"/>
          </p:cNvPicPr>
          <p:nvPr/>
        </p:nvPicPr>
        <p:blipFill>
          <a:blip r:embed="rId2" cstate="print">
            <a:lum bright="55000" contrast="-72000"/>
          </a:blip>
          <a:srcRect l="18333"/>
          <a:stretch>
            <a:fillRect/>
          </a:stretch>
        </p:blipFill>
        <p:spPr>
          <a:xfrm>
            <a:off x="0" y="0"/>
            <a:ext cx="9144000" cy="6840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850106"/>
          </a:xfrm>
        </p:spPr>
        <p:txBody>
          <a:bodyPr/>
          <a:lstStyle/>
          <a:p>
            <a:r>
              <a:rPr lang="ru-RU" dirty="0" smtClean="0"/>
              <a:t>Прыжки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Рекорд высоты – 2, 47 м – конь </a:t>
            </a:r>
            <a:r>
              <a:rPr lang="ru-RU" dirty="0" err="1" smtClean="0"/>
              <a:t>Гуасо</a:t>
            </a:r>
            <a:r>
              <a:rPr lang="ru-RU" dirty="0" smtClean="0"/>
              <a:t> под всадником Альберто </a:t>
            </a:r>
            <a:r>
              <a:rPr lang="ru-RU" dirty="0" err="1" smtClean="0"/>
              <a:t>Ларрагибель</a:t>
            </a:r>
            <a:r>
              <a:rPr lang="ru-RU" dirty="0" smtClean="0"/>
              <a:t> </a:t>
            </a:r>
            <a:r>
              <a:rPr lang="ru-RU" dirty="0" err="1" smtClean="0"/>
              <a:t>Моралесом</a:t>
            </a:r>
            <a:r>
              <a:rPr lang="ru-RU" dirty="0" smtClean="0"/>
              <a:t> (1949, Чили</a:t>
            </a:r>
            <a:r>
              <a:rPr lang="ru-RU" dirty="0" smtClean="0"/>
              <a:t>). На </a:t>
            </a:r>
            <a:r>
              <a:rPr lang="ru-RU" dirty="0" smtClean="0"/>
              <a:t>сегодняшний день этот результат официально признанным Международной федерацией конного спорта рекордом по прыжкам в высоту. Предыдущий рекорд был 2,44 метра. Его поставили на Национальных Соревнованиях в Риме 27 октября 1938 года, капитан Антонио </a:t>
            </a:r>
            <a:r>
              <a:rPr lang="ru-RU" dirty="0" err="1" smtClean="0"/>
              <a:t>Гутьеррес</a:t>
            </a:r>
            <a:r>
              <a:rPr lang="ru-RU" dirty="0" smtClean="0"/>
              <a:t> на ирландском коне </a:t>
            </a:r>
            <a:r>
              <a:rPr lang="ru-RU" b="1" dirty="0" err="1" smtClean="0"/>
              <a:t>Осоппо</a:t>
            </a:r>
            <a:r>
              <a:rPr lang="ru-RU" b="1" dirty="0" smtClean="0"/>
              <a:t> (</a:t>
            </a:r>
            <a:r>
              <a:rPr lang="ru-RU" b="1" dirty="0" err="1" smtClean="0"/>
              <a:t>Osoppo</a:t>
            </a:r>
            <a:r>
              <a:rPr lang="ru-RU" b="1" dirty="0" smtClean="0"/>
              <a:t>)</a:t>
            </a:r>
            <a:r>
              <a:rPr lang="ru-RU" dirty="0" smtClean="0"/>
              <a:t>. Рекорд не могли побить в течение 11 лет</a:t>
            </a:r>
            <a:r>
              <a:rPr lang="ru-RU" dirty="0" smtClean="0"/>
              <a:t>. </a:t>
            </a:r>
            <a:r>
              <a:rPr lang="ru-RU" dirty="0" smtClean="0"/>
              <a:t>Самый высокий в мире прыжок совершенный когда-либо на лошади, равен 8 футам и 3,5 дюймов или 2,53 метра. Совершил этот прыжок Фред </a:t>
            </a:r>
            <a:r>
              <a:rPr lang="ru-RU" dirty="0" err="1" smtClean="0"/>
              <a:t>Ветта</a:t>
            </a:r>
            <a:r>
              <a:rPr lang="ru-RU" dirty="0" smtClean="0"/>
              <a:t> (</a:t>
            </a:r>
            <a:r>
              <a:rPr lang="ru-RU" dirty="0" err="1" smtClean="0"/>
              <a:t>Fred</a:t>
            </a:r>
            <a:r>
              <a:rPr lang="ru-RU" dirty="0" smtClean="0"/>
              <a:t> </a:t>
            </a:r>
            <a:r>
              <a:rPr lang="ru-RU" dirty="0" err="1" smtClean="0"/>
              <a:t>Wettach</a:t>
            </a:r>
            <a:r>
              <a:rPr lang="ru-RU" dirty="0" smtClean="0"/>
              <a:t>) на своем коне </a:t>
            </a:r>
            <a:r>
              <a:rPr lang="ru-RU" b="1" dirty="0" err="1" smtClean="0"/>
              <a:t>Кингс</a:t>
            </a:r>
            <a:r>
              <a:rPr lang="ru-RU" b="1" dirty="0" smtClean="0"/>
              <a:t> Оуэн </a:t>
            </a:r>
            <a:r>
              <a:rPr lang="ru-RU" dirty="0" smtClean="0"/>
              <a:t>(</a:t>
            </a:r>
            <a:r>
              <a:rPr lang="ru-RU" dirty="0" err="1" smtClean="0"/>
              <a:t>King’s</a:t>
            </a:r>
            <a:r>
              <a:rPr lang="ru-RU" dirty="0" smtClean="0"/>
              <a:t> </a:t>
            </a:r>
            <a:r>
              <a:rPr lang="ru-RU" dirty="0" err="1" smtClean="0"/>
              <a:t>Own</a:t>
            </a:r>
            <a:r>
              <a:rPr lang="ru-RU" dirty="0" smtClean="0"/>
              <a:t>).К сожалению, рекорд этот считается неофициальным, так как посмотреть на это событие пришло всего 25 человек, и вообще это событие не было санкционированным состязанием.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Рекорд </a:t>
            </a:r>
            <a:r>
              <a:rPr lang="ru-RU" dirty="0" smtClean="0"/>
              <a:t>прыжка в длину – 8,4 м – конь </a:t>
            </a:r>
            <a:r>
              <a:rPr lang="ru-RU" dirty="0" err="1" smtClean="0"/>
              <a:t>Самтинг</a:t>
            </a:r>
            <a:r>
              <a:rPr lang="ru-RU" dirty="0" smtClean="0"/>
              <a:t> под всадником Андре </a:t>
            </a:r>
            <a:r>
              <a:rPr lang="ru-RU" dirty="0" err="1" smtClean="0"/>
              <a:t>Феррейра</a:t>
            </a:r>
            <a:r>
              <a:rPr lang="ru-RU" dirty="0" smtClean="0"/>
              <a:t>, 1975, Йоханнесбург.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337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Рекорды среди лошадей</vt:lpstr>
      <vt:lpstr>Вес и рост</vt:lpstr>
      <vt:lpstr>Слайд 3</vt:lpstr>
      <vt:lpstr>Слайд 4</vt:lpstr>
      <vt:lpstr>Слайд 5</vt:lpstr>
      <vt:lpstr>Возраст</vt:lpstr>
      <vt:lpstr>Самые сильные</vt:lpstr>
      <vt:lpstr>Самые быстрые</vt:lpstr>
      <vt:lpstr>Прыжки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Рекорды среди лошадей</dc:title>
  <dc:creator>мастер</dc:creator>
  <cp:lastModifiedBy>мастер</cp:lastModifiedBy>
  <cp:revision>9</cp:revision>
  <dcterms:created xsi:type="dcterms:W3CDTF">2016-02-03T14:54:19Z</dcterms:created>
  <dcterms:modified xsi:type="dcterms:W3CDTF">2016-02-03T15:55:11Z</dcterms:modified>
</cp:coreProperties>
</file>