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22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27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1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8902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15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68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362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948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5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13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90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09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5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58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96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8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7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7FA22-F470-4D45-B9F8-128765936F48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900E-604D-4B1E-B0BA-E4F9E5397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512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Ольденбургские</a:t>
            </a:r>
            <a:r>
              <a:rPr lang="ru-RU" dirty="0" smtClean="0"/>
              <a:t> лошади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56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244" y="841151"/>
            <a:ext cx="9613861" cy="1080938"/>
          </a:xfrm>
        </p:spPr>
        <p:txBody>
          <a:bodyPr>
            <a:noAutofit/>
          </a:bodyPr>
          <a:lstStyle/>
          <a:p>
            <a:r>
              <a:rPr lang="ru-RU" sz="2400" dirty="0" smtClean="0"/>
              <a:t>Это – одна из старейших пород Германии. Ее </a:t>
            </a:r>
            <a:r>
              <a:rPr lang="ru-RU" sz="2400" dirty="0" smtClean="0"/>
              <a:t>вывели в 17 веке в графстве Ольденбург. Фризских лошадей (в основе породы) скрещивали с андалузской, датской и чистокровными породами. Чаще всего сильные крупные лошади ходили в экипажах, некоторые в кавалерии или были </a:t>
            </a:r>
            <a:r>
              <a:rPr lang="ru-RU" sz="2400" dirty="0" err="1" smtClean="0"/>
              <a:t>выездковыми</a:t>
            </a:r>
            <a:r>
              <a:rPr lang="ru-RU" sz="2400" dirty="0" smtClean="0"/>
              <a:t> лошадьми.</a:t>
            </a:r>
            <a:endParaRPr lang="ru-RU" sz="2400" dirty="0"/>
          </a:p>
        </p:txBody>
      </p:sp>
      <p:pic>
        <p:nvPicPr>
          <p:cNvPr id="1026" name="Picture 2" descr="http://www.gestuet-salmhof.de/pics/hengste/landjonker/gallery/landjonker_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49" y="2900364"/>
            <a:ext cx="5398293" cy="359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2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398" y="1060959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19 веке эта порода стала более изящной внешне благодаря смешению с чистокровной верховой породой. В основном использовалась для упряжи.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Фото лошади ольденбургской породы рыжей маст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271" y="2398347"/>
            <a:ext cx="2892767" cy="434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60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946659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Среди заводчиков этой породы часто шли споры, какой должна быть </a:t>
            </a:r>
            <a:r>
              <a:rPr lang="ru-RU" dirty="0" err="1" smtClean="0"/>
              <a:t>ольденбургская</a:t>
            </a:r>
            <a:r>
              <a:rPr lang="ru-RU" dirty="0" smtClean="0"/>
              <a:t> лошадь: сильной и элегантной – для спорта или массивной, «рабочей» для сельского хозяйства.</a:t>
            </a:r>
            <a:endParaRPr lang="ru-RU" dirty="0"/>
          </a:p>
        </p:txBody>
      </p:sp>
      <p:pic>
        <p:nvPicPr>
          <p:cNvPr id="3074" name="Picture 2" descr="Фото лошади ольденбургской породы гнедой маст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3185564"/>
            <a:ext cx="4010025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Фото лошади ольденбургской породы гнедой мас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652" y="2918864"/>
            <a:ext cx="42862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03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885112"/>
            <a:ext cx="9613861" cy="12162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Наконец, после долгих лет изменений, эта порода становится верховой. </a:t>
            </a:r>
            <a:r>
              <a:rPr lang="ru-RU" dirty="0" err="1" smtClean="0"/>
              <a:t>Ольденбургские</a:t>
            </a:r>
            <a:r>
              <a:rPr lang="ru-RU" dirty="0" smtClean="0"/>
              <a:t> лошади показывают высокие результаты как троеборье, так и в выездке и конкуре.</a:t>
            </a:r>
            <a:r>
              <a:rPr lang="en-US" dirty="0" smtClean="0"/>
              <a:t> </a:t>
            </a:r>
            <a:r>
              <a:rPr lang="ru-RU" dirty="0" smtClean="0"/>
              <a:t>Например, на представителе этой породы выступал сам </a:t>
            </a:r>
            <a:r>
              <a:rPr lang="ru-RU" dirty="0" err="1" smtClean="0"/>
              <a:t>Людгер</a:t>
            </a:r>
            <a:r>
              <a:rPr lang="ru-RU" dirty="0" smtClean="0"/>
              <a:t> </a:t>
            </a:r>
            <a:r>
              <a:rPr lang="ru-RU" dirty="0" err="1" smtClean="0"/>
              <a:t>Бербаум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Фото лошади ольденбургской породы рыжей маст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001" y="3193989"/>
            <a:ext cx="42862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749991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156</TotalTime>
  <Words>142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Берлин</vt:lpstr>
      <vt:lpstr>Ольденбургские лошади</vt:lpstr>
      <vt:lpstr>Это – одна из старейших пород Германии. Ее вывели в 17 веке в графстве Ольденбург. Фризских лошадей (в основе породы) скрещивали с андалузской, датской и чистокровными породами. Чаще всего сильные крупные лошади ходили в экипажах, некоторые в кавалерии или были выездковыми лошадьми.</vt:lpstr>
      <vt:lpstr>В 19 веке эта порода стала более изящной внешне благодаря смешению с чистокровной верховой породой. В основном использовалась для упряжи. </vt:lpstr>
      <vt:lpstr>Среди заводчиков этой породы часто шли споры, какой должна быть ольденбургская лошадь: сильной и элегантной – для спорта или массивной, «рабочей» для сельского хозяйства.</vt:lpstr>
      <vt:lpstr>Наконец, после долгих лет изменений, эта порода становится верховой. Ольденбургские лошади показывают высокие результаты как троеборье, так и в выездке и конкуре. Например, на представителе этой породы выступал сам Людгер Бербаум.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Ольденбургские лошади</dc:title>
  <dc:creator>Тая Гасанова</dc:creator>
  <cp:lastModifiedBy>Тая Гасанова</cp:lastModifiedBy>
  <cp:revision>6</cp:revision>
  <dcterms:created xsi:type="dcterms:W3CDTF">2016-01-26T19:19:02Z</dcterms:created>
  <dcterms:modified xsi:type="dcterms:W3CDTF">2016-02-17T11:26:39Z</dcterms:modified>
</cp:coreProperties>
</file>