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9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7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4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7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7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7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6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1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4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2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7D05-FEE1-4E84-87B4-655149AB5A6F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A985-FA18-4685-BEEF-645466B4E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772400" cy="936104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Донская порода лошадей.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7992887" cy="51845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68952" cy="53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9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Восточно-массивный тип.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1340768"/>
            <a:ext cx="2592288" cy="5030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Эти кони сочетают в себе особую нарядность и некую массивность тела. Они очень крупные – высота в холке в среднем 165-170 см, а обхват груди около 200 см. Длинные линии тела придают некой грации, поэтому при движении лошади кажутся легкими и компактными. Масть встречается преимущественно рыжая и бурая с различными оттенками.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60960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Верховой тип.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268760"/>
            <a:ext cx="2808312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Эти скакуны чаще всего в современном мире используются в спорте и в кавалерии. Это легкие лошади, которые имеют длинную шею, высокую холку, косые лопатки, длинный и хорошо развитый круп. Как и у всех дончаков, у этих коней рыжая масть различных оттенков. Но вот особый золотистый отлив встречается намного реже, чем у представителей других породных типов.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5904656" cy="4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Внешние признаки породы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828092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1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76464" cy="65193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80112" y="404664"/>
            <a:ext cx="351734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Донские лошади имеют крупную конституцию. Масть в основном рыжая, очень часто – с золотистым оттенком. На ногах и голове встречаются белые отметины. Голова средних размеров с небольшими заостренными подвижными ушами, широкими ноздрями, широко расставленными большими глазами. Затылок короткий и узкий, а место соединения с шеей – широкое, что несколько сковывает движения. Шея несколько дугообразная и длинная, широкая и выступающая холка. Удлиненный, широкий и немного покатый круп, прямая и длинная спинопоясничная линия. Выпуклая, хорошо сформировавшаяся спина, развернутая грудь. Сильные длинные ноги с плотными широкими пястями, мускулистыми и крепкими предплечьями. </a:t>
            </a:r>
            <a:r>
              <a:rPr lang="ru-RU" sz="1500" dirty="0" err="1"/>
              <a:t>Бедренно</a:t>
            </a:r>
            <a:r>
              <a:rPr lang="ru-RU" sz="1500" dirty="0"/>
              <a:t>-берцовый угол сильно раскрыт. Бабки длинные, с небольшим изгибом, скакательные суставы прямые и скошенные, но сильные. Широкие в пятке, с отменным рогом копыта.</a:t>
            </a:r>
          </a:p>
        </p:txBody>
      </p:sp>
    </p:spTree>
    <p:extLst>
      <p:ext uri="{BB962C8B-B14F-4D97-AF65-F5344CB8AC3E}">
        <p14:creationId xmlns:p14="http://schemas.microsoft.com/office/powerpoint/2010/main" val="21448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характера и нрава.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268760"/>
            <a:ext cx="3322712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Лошади донской породы имеют спокойный, нерезкий характер. Отлично подходят для детей. Нередко донских лошадей используют для обучения верховой езде.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320480" cy="54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3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породы.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412776"/>
            <a:ext cx="3250704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dirty="0" smtClean="0"/>
              <a:t>История донской породы лошадей неразрывно связана с историей самого Дона и историей казачества. Конные заводы на Дону появились в далеком XVIII веке. Первые донские лошади были ловкими и гибкими, прыгали через естественные препятствия, могли выполнять крутые повороты, были выносливыми и нетребовательными к уходу, корму. В полной мере отвечали требованиям к строевой лошади и при хорошем уходе жили не менее 20 лет. </a:t>
            </a:r>
          </a:p>
          <a:p>
            <a:pPr marL="0" indent="0">
              <a:buNone/>
            </a:pPr>
            <a:r>
              <a:rPr lang="ru-RU" sz="1100" dirty="0" smtClean="0"/>
              <a:t>В настоящее время донская порода лошадей находится под угрозой вымирания. Поголовье донских лошадей сокращается с каждым годом. Так, в 2012 году в самом большом хозяйстве Ростовской области, разводящем донских лошадей, было выведено всего 20 чистокровных представителей донской породы.</a:t>
            </a:r>
            <a:br>
              <a:rPr lang="ru-RU" sz="1100" dirty="0" smtClean="0"/>
            </a:br>
            <a:r>
              <a:rPr lang="ru-RU" sz="1100" dirty="0" smtClean="0"/>
              <a:t>В последние годы ряд конных заводов были признаны банкротами и преобразованы в различные АОО, ООО и др. Судьба ценнейшего поголовья лошадей оказалась в руках людей, абсолютно не заинтересованных в развитии породы, имеющим любительское отношение к коневодству. Руководители Федерального агентства по сельскому хозяйству ничего не предпринимают для решения проблем коннозаводства. Существующие сегодня хозяйства держатся, преимущественно, за счет энтузиазма местных специалистов.</a:t>
            </a:r>
            <a:endParaRPr lang="ru-RU" sz="1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328592" cy="576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Донские кони в спорте.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268760"/>
            <a:ext cx="3312368" cy="5184576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После того, как казачество пришло в упадок, донская порода также ушла в некое забытье. И напрасно, ведь эти скакуны обладают прекрасными спортивными качествами. Это особенно хорошо было видно в Советском Союзе. Жеребец по кличке </a:t>
            </a:r>
            <a:r>
              <a:rPr lang="ru-RU" sz="2000" b="1" dirty="0" smtClean="0">
                <a:solidFill>
                  <a:srgbClr val="7030A0"/>
                </a:solidFill>
              </a:rPr>
              <a:t>Ребус</a:t>
            </a:r>
            <a:r>
              <a:rPr lang="ru-RU" sz="2000" dirty="0" smtClean="0"/>
              <a:t> прославил породу на международной арене, получив олимпийскую медаль. Дончаки массово использовались в конкуре и троеборье.</a:t>
            </a:r>
          </a:p>
          <a:p>
            <a:pPr marL="0" indent="0">
              <a:buNone/>
            </a:pPr>
            <a:r>
              <a:rPr lang="ru-RU" sz="2000" dirty="0" smtClean="0"/>
              <a:t>Донской жеребец </a:t>
            </a:r>
            <a:r>
              <a:rPr lang="ru-RU" sz="2000" b="1" dirty="0" smtClean="0">
                <a:solidFill>
                  <a:srgbClr val="7030A0"/>
                </a:solidFill>
              </a:rPr>
              <a:t>Винт</a:t>
            </a:r>
            <a:r>
              <a:rPr lang="ru-RU" sz="2000" dirty="0" smtClean="0"/>
              <a:t> получил золотую медаль на первенстве СССР в соревнованиях на мощность прыжка. Конь по кличке </a:t>
            </a:r>
            <a:r>
              <a:rPr lang="ru-RU" sz="2000" b="1" dirty="0" smtClean="0">
                <a:solidFill>
                  <a:srgbClr val="7030A0"/>
                </a:solidFill>
              </a:rPr>
              <a:t>Набег</a:t>
            </a:r>
            <a:r>
              <a:rPr lang="ru-RU" sz="2000" dirty="0" smtClean="0"/>
              <a:t> стал 10-м на первом Чемпионате мира по пробегам в Италии (1986 год). А в 1995 году дончак </a:t>
            </a:r>
            <a:r>
              <a:rPr lang="ru-RU" sz="2000" b="1" dirty="0" smtClean="0">
                <a:solidFill>
                  <a:srgbClr val="FF0000"/>
                </a:solidFill>
              </a:rPr>
              <a:t>Князь Помпей</a:t>
            </a:r>
            <a:r>
              <a:rPr lang="ru-RU" sz="2000" dirty="0" smtClean="0"/>
              <a:t> под седлом </a:t>
            </a:r>
            <a:r>
              <a:rPr lang="ru-RU" sz="2000" b="1" dirty="0" smtClean="0">
                <a:solidFill>
                  <a:srgbClr val="7030A0"/>
                </a:solidFill>
              </a:rPr>
              <a:t>Баши </a:t>
            </a:r>
            <a:r>
              <a:rPr lang="ru-RU" sz="2000" b="1" dirty="0" err="1" smtClean="0">
                <a:solidFill>
                  <a:srgbClr val="7030A0"/>
                </a:solidFill>
              </a:rPr>
              <a:t>О’Рейли</a:t>
            </a:r>
            <a:r>
              <a:rPr lang="ru-RU" sz="2000" dirty="0" smtClean="0"/>
              <a:t> прошел дистанцию в 4000 км от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Волги</a:t>
            </a:r>
            <a:r>
              <a:rPr lang="ru-RU" sz="2000" dirty="0" smtClean="0"/>
              <a:t> до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Англии</a:t>
            </a:r>
            <a:r>
              <a:rPr lang="ru-RU" sz="2000" dirty="0" smtClean="0"/>
              <a:t>. Этому коню даже посвящена книга — «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Князь Помпей – степной жеребец</a:t>
            </a:r>
            <a:r>
              <a:rPr lang="ru-RU" sz="2000" dirty="0" smtClean="0"/>
              <a:t>». Сегодня донских коней также часто можно увидеть в конном спорте на отечественных соревнованиях.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6" y="1146696"/>
            <a:ext cx="5112568" cy="551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0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Донских лошадей.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412776"/>
            <a:ext cx="3168352" cy="474198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Персидский тип</a:t>
            </a:r>
          </a:p>
          <a:p>
            <a:r>
              <a:rPr lang="ru-RU" sz="2800" dirty="0" smtClean="0">
                <a:solidFill>
                  <a:srgbClr val="00B050"/>
                </a:solidFill>
              </a:rPr>
              <a:t>Восточно-карабахский тип</a:t>
            </a:r>
          </a:p>
          <a:p>
            <a:r>
              <a:rPr lang="ru-RU" sz="2800" dirty="0" smtClean="0">
                <a:solidFill>
                  <a:srgbClr val="00B050"/>
                </a:solidFill>
              </a:rPr>
              <a:t>Восточно-массивный тип</a:t>
            </a:r>
          </a:p>
          <a:p>
            <a:r>
              <a:rPr lang="ru-RU" sz="2800" dirty="0" smtClean="0">
                <a:solidFill>
                  <a:srgbClr val="00B050"/>
                </a:solidFill>
              </a:rPr>
              <a:t>Верховой тип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532859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22094"/>
            <a:ext cx="2808312" cy="243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Персидский тип.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1196752"/>
            <a:ext cx="2314600" cy="5256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/>
              <a:t>Коней этого типа часто называют восточными, так как они сформировались на базе персидских, турецких и карабахских лошадей. Считается, что именно благодаря им дончаки получили необычную золотую окраску. Также этих животных от остальных типов отличает высокий рост – в холке не менее 163 сантиметра.</a:t>
            </a:r>
          </a:p>
          <a:p>
            <a:pPr marL="0" indent="0">
              <a:buNone/>
            </a:pPr>
            <a:r>
              <a:rPr lang="ru-RU" sz="1400" dirty="0" smtClean="0"/>
              <a:t>Персидские дончаки, что хорошо видно на фото, имеют более удлиненную голову с тонкими ноздрями и узкой мордой. У них широкая и глубокая грудь, высокая шея, хороший постав конечностей. Шерсть мягкая и шелковистая, короткая грива и хвост. Масть рыжая с ярким золотистым отливом.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904656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6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Восточно-карабахский тип.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2240" y="1196752"/>
            <a:ext cx="23042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Эти лошади в отличие от персидских уже немного ниже (не выше 160 см в холке), с более округлыми формами. У них также высокие ноги, прямая спина, крепкая поясница. Шея и голова средней длины. Яркая отличительная черта – темные грива и хвост в сочетании с золотистой шерстью. То есть, у них преобладает буланая масть.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655272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743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Донская порода лошадей.</vt:lpstr>
      <vt:lpstr>Внешние признаки породы</vt:lpstr>
      <vt:lpstr>Презентация PowerPoint</vt:lpstr>
      <vt:lpstr>Особенности характера и нрава.</vt:lpstr>
      <vt:lpstr>История породы.</vt:lpstr>
      <vt:lpstr>Донские кони в спорте.</vt:lpstr>
      <vt:lpstr>Виды Донских лошадей.</vt:lpstr>
      <vt:lpstr>Персидский тип.</vt:lpstr>
      <vt:lpstr>Восточно-карабахский тип.</vt:lpstr>
      <vt:lpstr>Восточно-массивный тип.</vt:lpstr>
      <vt:lpstr>Верховой тип.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Донская порода лошадей.</dc:title>
  <dc:creator>ADMIN</dc:creator>
  <cp:lastModifiedBy>ADMIN</cp:lastModifiedBy>
  <cp:revision>8</cp:revision>
  <dcterms:created xsi:type="dcterms:W3CDTF">2016-01-26T14:22:00Z</dcterms:created>
  <dcterms:modified xsi:type="dcterms:W3CDTF">2016-01-26T18:09:28Z</dcterms:modified>
</cp:coreProperties>
</file>