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8" r:id="rId3"/>
    <p:sldId id="272" r:id="rId4"/>
    <p:sldId id="259" r:id="rId5"/>
    <p:sldId id="274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619FC-E250-4670-8238-BEA87DC3039C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3EC5F-E120-4288-A512-41077AF642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1446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619FC-E250-4670-8238-BEA87DC3039C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3EC5F-E120-4288-A512-41077AF642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960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619FC-E250-4670-8238-BEA87DC3039C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3EC5F-E120-4288-A512-41077AF642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7208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619FC-E250-4670-8238-BEA87DC3039C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3EC5F-E120-4288-A512-41077AF642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6775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619FC-E250-4670-8238-BEA87DC3039C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3EC5F-E120-4288-A512-41077AF642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672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619FC-E250-4670-8238-BEA87DC3039C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3EC5F-E120-4288-A512-41077AF642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7902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619FC-E250-4670-8238-BEA87DC3039C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3EC5F-E120-4288-A512-41077AF642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4498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619FC-E250-4670-8238-BEA87DC3039C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3EC5F-E120-4288-A512-41077AF642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648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619FC-E250-4670-8238-BEA87DC3039C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3EC5F-E120-4288-A512-41077AF642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0095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619FC-E250-4670-8238-BEA87DC3039C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3EC5F-E120-4288-A512-41077AF642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655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619FC-E250-4670-8238-BEA87DC3039C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3EC5F-E120-4288-A512-41077AF642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666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619FC-E250-4670-8238-BEA87DC3039C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73EC5F-E120-4288-A512-41077AF642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7405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64671" y="1"/>
            <a:ext cx="8712968" cy="908720"/>
          </a:xfrm>
          <a:prstGeom prst="rect">
            <a:avLst/>
          </a:prstGeom>
        </p:spPr>
        <p:txBody>
          <a:bodyPr vert="horz" anchor="b">
            <a:normAutofit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ГБОУДО МОСКОВСКИЙ ДЕТСКО-ЮНОШЕСКИЙ ЦЕНТР ЭКОЛОГИИ, КРАЕВЕДЕНИЯ И ТУРИЗМА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6" t="11088" r="1776" b="5615"/>
          <a:stretch/>
        </p:blipFill>
        <p:spPr>
          <a:xfrm>
            <a:off x="858982" y="908721"/>
            <a:ext cx="7412182" cy="5395096"/>
          </a:xfrm>
          <a:prstGeom prst="rect">
            <a:avLst/>
          </a:prstGeom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1259632" y="966665"/>
            <a:ext cx="7772400" cy="14700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Кто отвечает за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протокол </a:t>
            </a:r>
            <a:b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манежной езды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190981" y="5058041"/>
            <a:ext cx="8660348" cy="175203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Секретариат  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Занятие </a:t>
            </a:r>
            <a:r>
              <a:rPr lang="ru-RU" b="1" dirty="0" smtClean="0">
                <a:solidFill>
                  <a:srgbClr val="C00000"/>
                </a:solidFill>
              </a:rPr>
              <a:t>1</a:t>
            </a:r>
            <a:endParaRPr lang="ru-RU" b="1" dirty="0" smtClean="0">
              <a:solidFill>
                <a:srgbClr val="C00000"/>
              </a:solidFill>
            </a:endParaRPr>
          </a:p>
          <a:p>
            <a:pPr marL="0" indent="0" algn="r">
              <a:buNone/>
            </a:pPr>
            <a:r>
              <a:rPr lang="ru-RU" dirty="0" smtClean="0"/>
              <a:t>БЕГЛОВА Светлана Владимировна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807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ru-RU" dirty="0" smtClean="0"/>
              <a:t>Технические секретари 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190"/>
          <a:stretch/>
        </p:blipFill>
        <p:spPr>
          <a:xfrm>
            <a:off x="7846426" y="3573016"/>
            <a:ext cx="1297574" cy="1700808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836712"/>
            <a:ext cx="8640960" cy="6021288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До</a:t>
            </a:r>
            <a:r>
              <a:rPr lang="ru-RU" dirty="0" smtClean="0"/>
              <a:t> мандатной комиссии внести все присланные по </a:t>
            </a:r>
            <a:r>
              <a:rPr lang="ru-RU" dirty="0" err="1" smtClean="0"/>
              <a:t>эл.почте</a:t>
            </a:r>
            <a:r>
              <a:rPr lang="ru-RU" dirty="0" smtClean="0"/>
              <a:t> </a:t>
            </a:r>
            <a:r>
              <a:rPr lang="ru-RU" b="1" u="sng" dirty="0" smtClean="0"/>
              <a:t>предварительные заявки </a:t>
            </a:r>
            <a:r>
              <a:rPr lang="ru-RU" dirty="0" smtClean="0"/>
              <a:t>в </a:t>
            </a:r>
            <a:r>
              <a:rPr lang="ru-RU" b="1" u="sng" dirty="0" smtClean="0"/>
              <a:t>Мастер-лист.</a:t>
            </a:r>
          </a:p>
          <a:p>
            <a:r>
              <a:rPr lang="ru-RU" b="1" u="sng" dirty="0" smtClean="0"/>
              <a:t>Распечатать и приготовить бланки протоколов езд.</a:t>
            </a:r>
            <a:endParaRPr lang="ru-RU" b="1" u="sng" dirty="0" smtClean="0"/>
          </a:p>
          <a:p>
            <a:r>
              <a:rPr lang="ru-RU" b="1" dirty="0" smtClean="0"/>
              <a:t>На</a:t>
            </a:r>
            <a:r>
              <a:rPr lang="ru-RU" dirty="0" smtClean="0"/>
              <a:t> мандатной комиссии исправить в Мастер-листе все неточности согласно </a:t>
            </a:r>
            <a:r>
              <a:rPr lang="ru-RU" b="1" u="sng" dirty="0" smtClean="0"/>
              <a:t>окончательной заявке</a:t>
            </a:r>
            <a:endParaRPr lang="ru-RU" b="1" u="sng" dirty="0" smtClean="0"/>
          </a:p>
          <a:p>
            <a:r>
              <a:rPr lang="ru-RU" dirty="0" smtClean="0"/>
              <a:t>Согласно</a:t>
            </a:r>
            <a:r>
              <a:rPr lang="ru-RU" b="1" dirty="0" smtClean="0"/>
              <a:t> </a:t>
            </a:r>
            <a:r>
              <a:rPr lang="ru-RU" b="1" u="sng" dirty="0" smtClean="0"/>
              <a:t>протоколу жеребьёвки</a:t>
            </a:r>
            <a:r>
              <a:rPr lang="ru-RU" u="sng" dirty="0"/>
              <a:t> </a:t>
            </a:r>
            <a:r>
              <a:rPr lang="ru-RU" dirty="0" smtClean="0"/>
              <a:t>внести спортсменов в </a:t>
            </a:r>
            <a:r>
              <a:rPr lang="ru-RU" b="1" u="sng" dirty="0" smtClean="0"/>
              <a:t>стартовый протокол.</a:t>
            </a:r>
            <a:endParaRPr lang="ru-RU" b="1" u="sng" dirty="0" smtClean="0"/>
          </a:p>
          <a:p>
            <a:r>
              <a:rPr lang="ru-RU" dirty="0" smtClean="0"/>
              <a:t>По стартовому протоколу подписать и разложить </a:t>
            </a:r>
            <a:r>
              <a:rPr lang="ru-RU" b="1" u="sng" dirty="0" smtClean="0"/>
              <a:t>протоколы езд</a:t>
            </a:r>
            <a:r>
              <a:rPr lang="ru-RU" dirty="0" smtClean="0"/>
              <a:t> по </a:t>
            </a:r>
            <a:r>
              <a:rPr lang="ru-RU" b="1" u="sng" dirty="0" smtClean="0"/>
              <a:t>папкам для судей</a:t>
            </a:r>
            <a:r>
              <a:rPr lang="ru-RU" dirty="0" smtClean="0"/>
              <a:t>.</a:t>
            </a:r>
            <a:endParaRPr lang="ru-RU" dirty="0" smtClean="0"/>
          </a:p>
          <a:p>
            <a:r>
              <a:rPr lang="ru-RU" dirty="0" smtClean="0"/>
              <a:t>Сформировать также </a:t>
            </a:r>
            <a:r>
              <a:rPr lang="ru-RU" u="sng" dirty="0" smtClean="0"/>
              <a:t>планшеты со стартовыми протоколами </a:t>
            </a:r>
            <a:r>
              <a:rPr lang="en-US" u="sng" dirty="0" smtClean="0"/>
              <a:t> </a:t>
            </a:r>
            <a:r>
              <a:rPr lang="ru-RU" u="sng" dirty="0" smtClean="0"/>
              <a:t>и программой соревнования </a:t>
            </a:r>
            <a:r>
              <a:rPr lang="ru-RU" dirty="0" smtClean="0"/>
              <a:t>: Главному судье, Шеф-стюарду, судье на разминке и выпускающему. Для судей-стюардов.</a:t>
            </a:r>
            <a:endParaRPr lang="ru-RU" dirty="0" smtClean="0"/>
          </a:p>
          <a:p>
            <a:r>
              <a:rPr lang="ru-RU" dirty="0" smtClean="0"/>
              <a:t>Будьте </a:t>
            </a:r>
            <a:r>
              <a:rPr lang="ru-RU" dirty="0"/>
              <a:t>предельно </a:t>
            </a:r>
            <a:r>
              <a:rPr lang="ru-RU" dirty="0" smtClean="0"/>
              <a:t>внимательны, аккуратны </a:t>
            </a:r>
            <a:r>
              <a:rPr lang="ru-RU" dirty="0"/>
              <a:t>и вежливы</a:t>
            </a:r>
            <a:r>
              <a:rPr lang="ru-RU" dirty="0" smtClean="0"/>
              <a:t>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367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ru-RU" dirty="0" smtClean="0"/>
              <a:t>СУДЬЯ-СТЮАРД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582"/>
          <a:stretch/>
        </p:blipFill>
        <p:spPr>
          <a:xfrm>
            <a:off x="7668344" y="2636912"/>
            <a:ext cx="1475656" cy="1966140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23528" y="908720"/>
            <a:ext cx="8640960" cy="568863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Помогать техническим секретарям в подготовке </a:t>
            </a:r>
            <a:r>
              <a:rPr lang="ru-RU" b="1" u="sng" dirty="0" smtClean="0"/>
              <a:t>карточек участников </a:t>
            </a:r>
            <a:r>
              <a:rPr lang="ru-RU" dirty="0" smtClean="0"/>
              <a:t>и в подписании бланков протоколов езд, формировании папок для судей.</a:t>
            </a:r>
          </a:p>
          <a:p>
            <a:r>
              <a:rPr lang="ru-RU" b="1" u="sng" dirty="0" smtClean="0"/>
              <a:t>Проверить </a:t>
            </a:r>
            <a:r>
              <a:rPr lang="ru-RU" b="1" u="sng" dirty="0"/>
              <a:t>в каждой </a:t>
            </a:r>
            <a:r>
              <a:rPr lang="ru-RU" b="1" u="sng" dirty="0" smtClean="0"/>
              <a:t>папке для судьи на букве наличие:</a:t>
            </a:r>
          </a:p>
          <a:p>
            <a:pPr>
              <a:buFontTx/>
              <a:buChar char="-"/>
            </a:pPr>
            <a:r>
              <a:rPr lang="ru-RU" dirty="0" smtClean="0"/>
              <a:t>стартового протокола;</a:t>
            </a:r>
          </a:p>
          <a:p>
            <a:pPr>
              <a:buFontTx/>
              <a:buChar char="-"/>
            </a:pPr>
            <a:r>
              <a:rPr lang="ru-RU" dirty="0" smtClean="0"/>
              <a:t>порядок и наличие правильно подписанных езд</a:t>
            </a:r>
          </a:p>
          <a:p>
            <a:pPr>
              <a:buFontTx/>
              <a:buChar char="-"/>
            </a:pPr>
            <a:r>
              <a:rPr lang="ru-RU" dirty="0" smtClean="0"/>
              <a:t>запасных бланков езд;</a:t>
            </a:r>
          </a:p>
          <a:p>
            <a:pPr>
              <a:buFontTx/>
              <a:buChar char="-"/>
            </a:pPr>
            <a:r>
              <a:rPr lang="ru-RU" dirty="0" smtClean="0"/>
              <a:t>авторучки</a:t>
            </a:r>
          </a:p>
          <a:p>
            <a:r>
              <a:rPr lang="ru-RU" dirty="0" smtClean="0"/>
              <a:t>Вывесить стартовые протоколы  и программу соревнований для </a:t>
            </a:r>
            <a:r>
              <a:rPr lang="ru-RU" dirty="0"/>
              <a:t>участников на доски объявления (у входа на боевое поле, конюшни и у разминочного манежа)</a:t>
            </a:r>
          </a:p>
          <a:p>
            <a:r>
              <a:rPr lang="ru-RU" dirty="0"/>
              <a:t>Будьте предельно внимательны, аккуратны и вежливы</a:t>
            </a:r>
            <a:r>
              <a:rPr lang="ru-RU" dirty="0" smtClean="0"/>
              <a:t>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154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35280" cy="1368152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Судьи-секретари на мандатной и счетной </a:t>
            </a:r>
            <a:r>
              <a:rPr lang="ru-RU" sz="4000" dirty="0" smtClean="0"/>
              <a:t>комиссии</a:t>
            </a:r>
            <a:endParaRPr lang="ru-RU" sz="40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1430" y="4365105"/>
            <a:ext cx="1792569" cy="2016224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1412776"/>
            <a:ext cx="8784976" cy="5445224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sz="4400" dirty="0" smtClean="0"/>
              <a:t>ПОМНИТЕ</a:t>
            </a:r>
            <a:r>
              <a:rPr lang="ru-RU" sz="4400" dirty="0" smtClean="0"/>
              <a:t>! </a:t>
            </a:r>
            <a:endParaRPr lang="ru-RU" sz="4400" dirty="0" smtClean="0"/>
          </a:p>
          <a:p>
            <a:r>
              <a:rPr lang="ru-RU" sz="4400" dirty="0" smtClean="0"/>
              <a:t>Ваша работа должна ПОМОГАТЬ, а не затруднять организацию и проведение соревнований.</a:t>
            </a:r>
            <a:endParaRPr lang="ru-RU" sz="4400" dirty="0" smtClean="0"/>
          </a:p>
        </p:txBody>
      </p:sp>
    </p:spTree>
    <p:extLst>
      <p:ext uri="{BB962C8B-B14F-4D97-AF65-F5344CB8AC3E}">
        <p14:creationId xmlns:p14="http://schemas.microsoft.com/office/powerpoint/2010/main" val="34369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Яндекс знает всё)))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364"/>
          <a:stretch/>
        </p:blipFill>
        <p:spPr>
          <a:xfrm>
            <a:off x="0" y="-9055"/>
            <a:ext cx="9144000" cy="6054897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457200" y="6068290"/>
            <a:ext cx="8435280" cy="767083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dirty="0" smtClean="0"/>
              <a:t>СПАСИБО ЗА ВНИМАНИЕ!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41919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397</TotalTime>
  <Words>211</Words>
  <Application>Microsoft Office PowerPoint</Application>
  <PresentationFormat>Экран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Технические секретари </vt:lpstr>
      <vt:lpstr>СУДЬЯ-СТЮАРД</vt:lpstr>
      <vt:lpstr>Судьи-секретари на мандатной и счетной комиссии</vt:lpstr>
      <vt:lpstr>Презентация PowerPoint</vt:lpstr>
    </vt:vector>
  </TitlesOfParts>
  <Company>Megasoftware GrouP™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Считаем протокол  манежной езды</dc:title>
  <dc:creator>Admin</dc:creator>
  <cp:lastModifiedBy>Admin</cp:lastModifiedBy>
  <cp:revision>45</cp:revision>
  <dcterms:created xsi:type="dcterms:W3CDTF">2016-03-13T19:11:34Z</dcterms:created>
  <dcterms:modified xsi:type="dcterms:W3CDTF">2016-03-17T18:48:44Z</dcterms:modified>
</cp:coreProperties>
</file>