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60" r:id="rId4"/>
    <p:sldId id="259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A6DC-F44C-49CF-9F55-010366E3706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9BFE70-1E73-4761-9C60-F469BEFD769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A6DC-F44C-49CF-9F55-010366E3706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FE70-1E73-4761-9C60-F469BEFD7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A6DC-F44C-49CF-9F55-010366E3706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FE70-1E73-4761-9C60-F469BEFD7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C0A6DC-F44C-49CF-9F55-010366E3706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9BFE70-1E73-4761-9C60-F469BEFD769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A6DC-F44C-49CF-9F55-010366E3706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9BFE70-1E73-4761-9C60-F469BEFD769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C0A6DC-F44C-49CF-9F55-010366E3706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9BFE70-1E73-4761-9C60-F469BEFD7698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3C0A6DC-F44C-49CF-9F55-010366E3706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9BFE70-1E73-4761-9C60-F469BEFD7698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A6DC-F44C-49CF-9F55-010366E3706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9BFE70-1E73-4761-9C60-F469BEFD7698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A6DC-F44C-49CF-9F55-010366E3706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9BFE70-1E73-4761-9C60-F469BEFD769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C0A6DC-F44C-49CF-9F55-010366E3706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9BFE70-1E73-4761-9C60-F469BEFD769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C0A6DC-F44C-49CF-9F55-010366E3706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9BFE70-1E73-4761-9C60-F469BEFD769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3C0A6DC-F44C-49CF-9F55-010366E3706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C9BFE70-1E73-4761-9C60-F469BEFD769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924944"/>
            <a:ext cx="7560840" cy="1368798"/>
          </a:xfrm>
        </p:spPr>
        <p:txBody>
          <a:bodyPr/>
          <a:lstStyle/>
          <a:p>
            <a:endParaRPr lang="ru-RU" dirty="0"/>
          </a:p>
          <a:p>
            <a:r>
              <a:rPr lang="ru-RU" dirty="0" smtClean="0"/>
              <a:t>       БАРДЫШЕВА КАТЯ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ru-RU" dirty="0" smtClean="0"/>
              <a:t>ТИПЫ ПРЕПЯДСТВИЙ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40968"/>
            <a:ext cx="46672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69" y="13467"/>
            <a:ext cx="4577715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800" dirty="0" smtClean="0"/>
              <a:t>ВЫСОТНЫЕ</a:t>
            </a:r>
          </a:p>
          <a:p>
            <a:r>
              <a:rPr lang="ru-RU" sz="2800" dirty="0" smtClean="0"/>
              <a:t>ШИРОТНЫЕ</a:t>
            </a:r>
          </a:p>
          <a:p>
            <a:r>
              <a:rPr lang="ru-RU" sz="2800" dirty="0" smtClean="0"/>
              <a:t>ВЫСОТНО-ШИРОТНЫЕ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80960" cy="10668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ТИПЫ ПРЕПЯДСТВИЙ</a:t>
            </a:r>
          </a:p>
        </p:txBody>
      </p:sp>
    </p:spTree>
    <p:extLst>
      <p:ext uri="{BB962C8B-B14F-4D97-AF65-F5344CB8AC3E}">
        <p14:creationId xmlns:p14="http://schemas.microsoft.com/office/powerpoint/2010/main" val="22727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63674"/>
            <a:ext cx="2996908" cy="4678717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310864"/>
            <a:ext cx="3886200" cy="259345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ВЫСОТНЫЕ  ПРЕПЯДСТВИЯ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5699797"/>
            <a:ext cx="2145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ЖЕРДЕВОЙ ЗАБОР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8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05820"/>
            <a:ext cx="3886200" cy="3015691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01498"/>
            <a:ext cx="4532753" cy="302433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7680960" cy="1066800"/>
          </a:xfrm>
        </p:spPr>
        <p:txBody>
          <a:bodyPr/>
          <a:lstStyle/>
          <a:p>
            <a:r>
              <a:rPr lang="ru-RU" dirty="0" smtClean="0"/>
              <a:t>ШИРОТНЫЕ  ПРЕПЯДСТВИЯ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5805264"/>
            <a:ext cx="2155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КАНАВА  С  ВОДОЙ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14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3" y="2150269"/>
            <a:ext cx="3886200" cy="291465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858804"/>
            <a:ext cx="3886200" cy="349758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ВЫСОТНО-ШИРОТНЫЕ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0792" y="5661248"/>
            <a:ext cx="2955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РАЗНОВЫСОТНЫЕ БРУСЬЯ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92687" y="5476582"/>
            <a:ext cx="2633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ПАРАЛЕЛЬНЫЕ БРУСЬЯ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8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92896"/>
            <a:ext cx="4951710" cy="3396873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4067944" cy="256337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СПИСОК ИСПОЛЬЗОВАННЫХ ИСТОЧНИКОВ</a:t>
            </a:r>
          </a:p>
          <a:p>
            <a:r>
              <a:rPr lang="ru-RU" sz="1600" dirty="0" smtClean="0">
                <a:solidFill>
                  <a:srgbClr val="FFC000"/>
                </a:solidFill>
              </a:rPr>
              <a:t>ЛЮДБЕР  БЕРБАУМ: </a:t>
            </a:r>
            <a:r>
              <a:rPr lang="ru-RU" sz="1600" dirty="0" smtClean="0">
                <a:solidFill>
                  <a:srgbClr val="FFC000"/>
                </a:solidFill>
              </a:rPr>
              <a:t>ПРОФЕСИОНАЛЬНЫЕ СОВЕТЫ</a:t>
            </a:r>
          </a:p>
          <a:p>
            <a:r>
              <a:rPr lang="ru-RU" sz="1600" dirty="0" smtClean="0">
                <a:solidFill>
                  <a:srgbClr val="FFC000"/>
                </a:solidFill>
              </a:rPr>
              <a:t>ВУД.П:ИСКУСТВО ВЕРХОВОЙ ЕЗДЫ</a:t>
            </a:r>
          </a:p>
          <a:p>
            <a:r>
              <a:rPr lang="ru-RU" sz="1600" dirty="0" smtClean="0">
                <a:solidFill>
                  <a:srgbClr val="FFC000"/>
                </a:solidFill>
              </a:rPr>
              <a:t>НЕРОДЕНКО В.:КОНКУРНАЯ ПОДГОТОВКА ВСАДНИКА И </a:t>
            </a:r>
            <a:r>
              <a:rPr lang="ru-RU" sz="1600" dirty="0" smtClean="0">
                <a:solidFill>
                  <a:srgbClr val="FFC000"/>
                </a:solidFill>
              </a:rPr>
              <a:t>ЛОШАДИ </a:t>
            </a:r>
            <a:r>
              <a:rPr lang="ru-RU" sz="1600" dirty="0" smtClean="0">
                <a:solidFill>
                  <a:srgbClr val="FFC000"/>
                </a:solidFill>
              </a:rPr>
              <a:t>В КОННОМ СПОРТЕ</a:t>
            </a:r>
          </a:p>
          <a:p>
            <a:r>
              <a:rPr lang="ru-RU" sz="1600" dirty="0" smtClean="0">
                <a:solidFill>
                  <a:srgbClr val="FFC000"/>
                </a:solidFill>
              </a:rPr>
              <a:t>КРЕИЕРМ.:КАК ОБИТСЯ ВЫСОКИХ РЕЗУЛЬТАТОВ</a:t>
            </a:r>
          </a:p>
          <a:p>
            <a:r>
              <a:rPr lang="ru-RU" sz="1600" dirty="0" smtClean="0">
                <a:solidFill>
                  <a:srgbClr val="FFC000"/>
                </a:solidFill>
              </a:rPr>
              <a:t>ШТРУДЕЛЬС.:УЧИМСЯ ПРЕОДАЛЯТЬ ПРЕПЯДСТВИЯ</a:t>
            </a:r>
          </a:p>
          <a:p>
            <a:r>
              <a:rPr lang="ru-RU" sz="1600" dirty="0" smtClean="0">
                <a:solidFill>
                  <a:srgbClr val="FFC000"/>
                </a:solidFill>
              </a:rPr>
              <a:t>ШТАРНИКРАУЗ В.:ВЕРХОВАЯ ЕЗДА И ПРЕОДОЛЕНИЕ ПРЕПЯДСТВИЙ</a:t>
            </a:r>
          </a:p>
          <a:p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439912" cy="1984248"/>
          </a:xfrm>
        </p:spPr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1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87</TotalTime>
  <Words>66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Mylar</vt:lpstr>
      <vt:lpstr> ТИПЫ ПРЕПЯДСТВИЙ</vt:lpstr>
      <vt:lpstr>ТИПЫ ПРЕПЯДСТВИЙ</vt:lpstr>
      <vt:lpstr>ВЫСОТНЫЕ  ПРЕПЯДСТВИЯ</vt:lpstr>
      <vt:lpstr>ШИРОТНЫЕ  ПРЕПЯДСТВИЯ</vt:lpstr>
      <vt:lpstr>ВЫСОТНО-ШИРОТНЫЕ</vt:lpstr>
      <vt:lpstr>СПАСИБО ЗА ВНИМАНИЕ </vt:lpstr>
    </vt:vector>
  </TitlesOfParts>
  <Company>Megasoftware GrouP™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ПРЕПЯДСТВИЙ</dc:title>
  <dc:creator>Admin</dc:creator>
  <cp:lastModifiedBy>Admin</cp:lastModifiedBy>
  <cp:revision>10</cp:revision>
  <dcterms:created xsi:type="dcterms:W3CDTF">2016-02-21T07:47:45Z</dcterms:created>
  <dcterms:modified xsi:type="dcterms:W3CDTF">2016-03-15T20:01:40Z</dcterms:modified>
</cp:coreProperties>
</file>