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5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8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6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0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6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5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0664-DEBE-4A01-A302-68AF1E0ADB0C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426D-7FE5-493D-B47A-01905565D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horse.ru/" TargetMode="External"/><Relationship Id="rId2" Type="http://schemas.openxmlformats.org/officeDocument/2006/relationships/hyperlink" Target="http://www.olimpia-horse.com/?page=r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andex.ru/" TargetMode="External"/><Relationship Id="rId4" Type="http://schemas.openxmlformats.org/officeDocument/2006/relationships/hyperlink" Target="http://vk.com/club899434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-173037"/>
            <a:ext cx="9144000" cy="2387600"/>
          </a:xfrm>
        </p:spPr>
        <p:txBody>
          <a:bodyPr/>
          <a:lstStyle/>
          <a:p>
            <a:r>
              <a:rPr lang="ru-RU" dirty="0" smtClean="0"/>
              <a:t>Русская верховая порода лошадей.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10994" y="4242721"/>
            <a:ext cx="2329218" cy="1655762"/>
          </a:xfrm>
        </p:spPr>
        <p:txBody>
          <a:bodyPr/>
          <a:lstStyle/>
          <a:p>
            <a:r>
              <a:rPr lang="ru-RU" dirty="0" smtClean="0"/>
              <a:t>Презентацию подготовила Иванова Варвара.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54" y="2214563"/>
            <a:ext cx="6065520" cy="40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Экстерьер русской верховой.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5"/>
          </a:xfrm>
        </p:spPr>
        <p:txBody>
          <a:bodyPr>
            <a:noAutofit/>
          </a:bodyPr>
          <a:lstStyle/>
          <a:p>
            <a:r>
              <a:rPr lang="ru-RU" sz="1600" dirty="0" smtClean="0"/>
              <a:t> Рост: 165-170 см у жеребцов 4-х лет и старше; 161-166 см у кобыл 4-х лет и старше</a:t>
            </a:r>
          </a:p>
          <a:p>
            <a:r>
              <a:rPr lang="ru-RU" sz="1600" dirty="0" smtClean="0"/>
              <a:t>Масти : Вороная, караковая, темно-гнедая, гнедая</a:t>
            </a:r>
            <a:endParaRPr lang="ru-RU" sz="1600" dirty="0"/>
          </a:p>
          <a:p>
            <a:pPr algn="ctr"/>
            <a:r>
              <a:rPr lang="ru-RU" sz="1600" b="1" dirty="0" smtClean="0"/>
              <a:t> Тип и экстерьер</a:t>
            </a:r>
          </a:p>
          <a:p>
            <a:r>
              <a:rPr lang="ru-RU" sz="1600" dirty="0" smtClean="0"/>
              <a:t>Русская верховая лошадь отличается крепкой конституцией и нарядными верховыми формами. Формат туловища приближен к квадрату. Строение лошади в целом должно соответствовать общеизвестным современным требованиям к спортивной лошади, а тип максимально приближен к </a:t>
            </a:r>
            <a:r>
              <a:rPr lang="ru-RU" sz="1600" dirty="0" err="1" smtClean="0"/>
              <a:t>орлово-ростопчинцам</a:t>
            </a:r>
            <a:r>
              <a:rPr lang="ru-RU" sz="1600" dirty="0" smtClean="0"/>
              <a:t>. Хотя некоторая разнотипность в породе пока присутствует, она должна постепенно сходить на нет в результате консолидации и разведения породы «в себе».</a:t>
            </a:r>
          </a:p>
          <a:p>
            <a:r>
              <a:rPr lang="ru-RU" sz="1600" dirty="0" smtClean="0"/>
              <a:t>Лошади русской верховой породы гармонично сложены, у них хорошо развита мускулатура и сухожильно-связочный аппарат. Голова среднего размера с широким лбом, прямым или слегка вогнутым профилем, выразительными глазами и строгими, среднего размера ушами, шея в большинстве случаев длинная с высоким или средним выходом и поставом, хорошо очерченный затылок, холка имеет средние размеры по высоте и длине, лопатка косая, средней длины, спина как правило прямая, поясница ровная, круп в основном средней длины, иногда приспущенный, хорошо </a:t>
            </a:r>
            <a:r>
              <a:rPr lang="ru-RU" sz="1600" dirty="0" err="1" smtClean="0"/>
              <a:t>обмускуленный</a:t>
            </a:r>
            <a:r>
              <a:rPr lang="ru-RU" sz="1600" dirty="0" smtClean="0"/>
              <a:t>. Грудная клетка средней ширины и достаточно глубокая, с хорошо развитыми ложными ребрами. Конечности правильно поставлены и в своем строении не имеют серьезных недостатков. Копыта правильной формы с крепким рогом. Грива обычно средняя по густоте, шелковистая. Хвост достаточно густой и длинный, часто волнистый. Щёток на ногах нет или они очень слабо выражены.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6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верховой жеребец Гонец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245" y="121284"/>
            <a:ext cx="8405510" cy="54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Старожиловский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конный завод.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Cтарожиловский</a:t>
            </a:r>
            <a:r>
              <a:rPr lang="ru-RU" sz="2400" dirty="0" smtClean="0"/>
              <a:t> конный завод был основан в 1893 году наследниками одного из богатейших людей своего времени, строителя железных дорог, барона Павла Григорьевича фон Дервиза (1826-1881). </a:t>
            </a:r>
          </a:p>
          <a:p>
            <a:pPr algn="ctr"/>
            <a:r>
              <a:rPr lang="ru-RU" sz="2400" dirty="0" smtClean="0"/>
              <a:t>За более чем столетнюю историю, в заводе занимались разведением лошадей различных пород и направлений. Изначально Старожилово было укомплектовано арабскими, чистокровными верховыми и тяжелоупряжными лошадьми, позже к ним прибавился купленный в полном составе самый крупный завод </a:t>
            </a:r>
            <a:r>
              <a:rPr lang="ru-RU" sz="2400" dirty="0" err="1" smtClean="0"/>
              <a:t>орлово-ростопчинских</a:t>
            </a:r>
            <a:r>
              <a:rPr lang="ru-RU" sz="2400" dirty="0" smtClean="0"/>
              <a:t> лошадей. </a:t>
            </a:r>
          </a:p>
          <a:p>
            <a:pPr marL="0" indent="0" algn="ctr">
              <a:buNone/>
            </a:pPr>
            <a:r>
              <a:rPr lang="ru-RU" sz="2400" dirty="0" smtClean="0"/>
              <a:t>Великая Отечественная война нанесла невосполнимый урон племенному поголовью </a:t>
            </a:r>
            <a:r>
              <a:rPr lang="ru-RU" sz="2400" dirty="0" err="1" smtClean="0"/>
              <a:t>Старожиловского</a:t>
            </a:r>
            <a:r>
              <a:rPr lang="ru-RU" sz="2400" dirty="0" smtClean="0"/>
              <a:t> завода. В октябре 1941, когда враг был совсем близко, в Михайлове и Скопине, началась эвакуация поголовья на восток, но все лошади погибли во время переправы через Оку.</a:t>
            </a:r>
          </a:p>
          <a:p>
            <a:pPr marL="0" indent="0" algn="ctr">
              <a:buNone/>
            </a:pPr>
            <a:r>
              <a:rPr lang="ru-RU" sz="2400" dirty="0" smtClean="0"/>
              <a:t>В 1978 году, по инициативе кафедры коневодства ТСХА, было решено на базе </a:t>
            </a:r>
            <a:r>
              <a:rPr lang="ru-RU" sz="2400" dirty="0" err="1" smtClean="0"/>
              <a:t>Старожиловского</a:t>
            </a:r>
            <a:r>
              <a:rPr lang="ru-RU" sz="2400" dirty="0" smtClean="0"/>
              <a:t> конного завода воссоздать старейшую верховую породу страны - русскую верховую, фактически – создать ее заново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99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60" y="273685"/>
            <a:ext cx="10515600" cy="1325563"/>
          </a:xfrm>
        </p:spPr>
        <p:txBody>
          <a:bodyPr/>
          <a:lstStyle/>
          <a:p>
            <a:r>
              <a:rPr lang="ru-RU" dirty="0" err="1" smtClean="0"/>
              <a:t>Старожиловский</a:t>
            </a:r>
            <a:r>
              <a:rPr lang="ru-RU" dirty="0" smtClean="0"/>
              <a:t> конный завод.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296" y="1325880"/>
            <a:ext cx="7253765" cy="48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Спортивная работоспособность</a:t>
            </a:r>
          </a:p>
          <a:p>
            <a:endParaRPr lang="ru-RU" dirty="0" smtClean="0"/>
          </a:p>
          <a:p>
            <a:r>
              <a:rPr lang="ru-RU" dirty="0" smtClean="0"/>
              <a:t>Современные русские верховые лошади — это специализированная спортивная порода, ориентированная главным образом на использование в выездке. Благодаря введению обязательных тестов работоспособности для всего молодняка с самого начала восстановления породы, селекционеры добились значительного прогресса спортивных показателей. Русские верховые лошади обладают просторными ритмичными движениями на всех аллюрах, хорошо поддаются обучению. Многие демонстрирует и высокую технику прыжка. Неоднократное участие в Олимпийских играх, призовые места в Кубке Мира, лидирующие позиции в отечественном конном спорте на протяжении последних 20 лет — вот объективные показатели успеха в селекции русских верховых лошадей.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9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0" y="182245"/>
            <a:ext cx="10515600" cy="1325563"/>
          </a:xfrm>
        </p:spPr>
        <p:txBody>
          <a:bodyPr/>
          <a:lstStyle/>
          <a:p>
            <a:r>
              <a:rPr lang="ru-RU" dirty="0" smtClean="0"/>
              <a:t>Мельник Екатерина и </a:t>
            </a:r>
            <a:r>
              <a:rPr lang="ru-RU" dirty="0" err="1" smtClean="0"/>
              <a:t>Индор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144" y="1322346"/>
            <a:ext cx="6126415" cy="55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и фотографии взяты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http://www.olimpia-horse.com/?page=rw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http://www.starhorse.ru/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http://vk.com/club89943472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5"/>
              </a:rPr>
              <a:t>https://www.yandex.ru/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18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536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Русская верховая порода лошадей.</vt:lpstr>
      <vt:lpstr>Экстерьер русской верховой.</vt:lpstr>
      <vt:lpstr>Русский верховой жеребец Гонец</vt:lpstr>
      <vt:lpstr>Старожиловский конный завод.</vt:lpstr>
      <vt:lpstr>Старожиловский конный завод.</vt:lpstr>
      <vt:lpstr>Презентация PowerPoint</vt:lpstr>
      <vt:lpstr>Мельник Екатерина и Индор </vt:lpstr>
      <vt:lpstr>Информация и фотографии взяты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верховая порода лошадей.</dc:title>
  <dc:creator>Sony</dc:creator>
  <cp:lastModifiedBy>Sony</cp:lastModifiedBy>
  <cp:revision>4</cp:revision>
  <dcterms:created xsi:type="dcterms:W3CDTF">2016-01-26T13:30:21Z</dcterms:created>
  <dcterms:modified xsi:type="dcterms:W3CDTF">2016-01-26T14:04:39Z</dcterms:modified>
</cp:coreProperties>
</file>