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85" r:id="rId6"/>
    <p:sldId id="269" r:id="rId7"/>
    <p:sldId id="268" r:id="rId8"/>
    <p:sldId id="262" r:id="rId9"/>
    <p:sldId id="265" r:id="rId10"/>
    <p:sldId id="266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2FF6B5-6ADB-492F-98A4-2D16AC0AD97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3FCA79-B82A-4D82-87F4-F3DDF58564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581128"/>
            <a:ext cx="2608790" cy="1470025"/>
          </a:xfrm>
        </p:spPr>
        <p:txBody>
          <a:bodyPr/>
          <a:lstStyle/>
          <a:p>
            <a:pPr algn="l"/>
            <a:r>
              <a:rPr lang="ru-RU" sz="4400" dirty="0" smtClean="0"/>
              <a:t>СКЕЛЕТ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093296"/>
            <a:ext cx="6400800" cy="672480"/>
          </a:xfrm>
        </p:spPr>
        <p:txBody>
          <a:bodyPr/>
          <a:lstStyle/>
          <a:p>
            <a:pPr algn="l"/>
            <a:r>
              <a:rPr lang="ru-RU" dirty="0" smtClean="0"/>
              <a:t>АНАТОМИЯ ЛОШАДИ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-12754"/>
            <a:ext cx="6114786" cy="5214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6462"/>
            <a:ext cx="4594275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79231" y="5871"/>
            <a:ext cx="8712968" cy="72647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ГБОУДО МДЮЦ ЭКТ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198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БЕГЛОВА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СВЕТЛАНА ВЛАДИМИРОВНА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0912" r="7404" b="11273"/>
          <a:stretch/>
        </p:blipFill>
        <p:spPr>
          <a:xfrm>
            <a:off x="-5649" y="4727"/>
            <a:ext cx="5121095" cy="364029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4413" r="6605" b="12860"/>
          <a:stretch/>
        </p:blipFill>
        <p:spPr>
          <a:xfrm>
            <a:off x="0" y="3501008"/>
            <a:ext cx="5078527" cy="33569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7070" r="14786" b="8889"/>
          <a:stretch/>
        </p:blipFill>
        <p:spPr>
          <a:xfrm>
            <a:off x="4932040" y="0"/>
            <a:ext cx="41873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5758" r="361" b="6566"/>
          <a:stretch/>
        </p:blipFill>
        <p:spPr>
          <a:xfrm>
            <a:off x="4292849" y="35623"/>
            <a:ext cx="4831826" cy="5913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294"/>
            <a:ext cx="4644008" cy="3266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" y="-14777"/>
            <a:ext cx="3460538" cy="29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ФУНКЦИИ СКЕЛЕТА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381963"/>
            <a:ext cx="4038600" cy="43099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ОПОРНАЯ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ПЕРЕДВИЖЕНИЕ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ЗАЩИТА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35896" y="1268760"/>
            <a:ext cx="53285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- ПОДДЕРЖИВАЕТ ПРИКРЕПЛЯЮЩИЕСЯ К КОСТЯМ МЯГКИЕ ТКАНИ И УЧАСТВУЕТ В ОБРАЗОВАНИИ ПОЛОСТЕЙ, В КОТОРЫХ РАСПОЛАГАЮТСЯ ВНУТРЕННИЕ ОРГАНЫ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КОСТИ СКЕЛЕТА ЯВЛЯЮТСЯ РЫЧАГАМИ РАЗЛИЧНОЙ ДЛИНЫ, ПРИВОДИМЫМИ В ДВИЖЕНИЕ МЫШЦАМИ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 СКЕЛЕТ ОБРАЗУЕТ ВМЕСТИЛИЩА ДЛЯ ЖИЗНЕННО ВАЖНЫ ОРГАНОВ, ЗАЩИЩАЯ ИХ ОТ ВНЕШНИХ ВОЗДЕЙСТВИЙ.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5661248"/>
            <a:ext cx="8280920" cy="71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СКЕЛЕТ ЛОШАДИ ЗАВЕРШАЕТ СВОЕ РАЗВИТИЕ К 5 ГОДАМ, У НЕКОТОРЫХ ПОРОД К 7 ГОДАМ</a:t>
            </a:r>
          </a:p>
        </p:txBody>
      </p:sp>
    </p:spTree>
    <p:extLst>
      <p:ext uri="{BB962C8B-B14F-4D97-AF65-F5344CB8AC3E}">
        <p14:creationId xmlns:p14="http://schemas.microsoft.com/office/powerpoint/2010/main" val="11333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5517232"/>
            <a:ext cx="8424936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скелете взрослой лошади около 205-214 костей (разброс обусловлен генетическими факторами, породой, условиями роста и развитием, способами подсчета костей (до 252)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7536" cy="6870040"/>
          </a:xfrm>
        </p:spPr>
      </p:pic>
    </p:spTree>
    <p:extLst>
      <p:ext uri="{BB962C8B-B14F-4D97-AF65-F5344CB8AC3E}">
        <p14:creationId xmlns:p14="http://schemas.microsoft.com/office/powerpoint/2010/main" val="214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ОСЕВОЙ СКЕЛЕТ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6256" y="1086573"/>
            <a:ext cx="181054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ГРУДНАЯ КЛЕТТКА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91880" y="1047751"/>
            <a:ext cx="216024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ПОЗВОНОЧНЫЙ СТОЛБ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6517" y="1836514"/>
            <a:ext cx="1810544" cy="45365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34 КОСТИ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339752" y="1687513"/>
            <a:ext cx="4104278" cy="31096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54 ПОЗВОНКА</a:t>
            </a:r>
            <a:r>
              <a:rPr lang="ru-RU" dirty="0" smtClean="0"/>
              <a:t>:</a:t>
            </a:r>
          </a:p>
          <a:p>
            <a:pPr algn="ctr">
              <a:buFontTx/>
              <a:buChar char="-"/>
            </a:pPr>
            <a:r>
              <a:rPr lang="ru-RU" dirty="0" smtClean="0"/>
              <a:t>7 ШЕЙНЫХ </a:t>
            </a:r>
          </a:p>
          <a:p>
            <a:pPr marL="0" indent="0" algn="ctr">
              <a:buNone/>
            </a:pPr>
            <a:r>
              <a:rPr lang="ru-RU" dirty="0" smtClean="0"/>
              <a:t>(1-Атлант; 2-Эпистрофей)</a:t>
            </a:r>
          </a:p>
          <a:p>
            <a:pPr algn="ctr">
              <a:buFontTx/>
              <a:buChar char="-"/>
            </a:pPr>
            <a:r>
              <a:rPr lang="ru-RU" dirty="0" smtClean="0"/>
              <a:t>18 ГРУДНЫХ</a:t>
            </a:r>
          </a:p>
          <a:p>
            <a:pPr algn="ctr">
              <a:buFontTx/>
              <a:buChar char="-"/>
            </a:pPr>
            <a:r>
              <a:rPr lang="ru-RU" dirty="0" smtClean="0"/>
              <a:t>6 ПОЯСНИЧНЫХ</a:t>
            </a:r>
          </a:p>
          <a:p>
            <a:pPr algn="ctr">
              <a:buFontTx/>
              <a:buChar char="-"/>
            </a:pPr>
            <a:r>
              <a:rPr lang="ru-RU" dirty="0" smtClean="0"/>
              <a:t>5 СРОСШИХСЧ КРЕСЦОВЫХ</a:t>
            </a:r>
          </a:p>
          <a:p>
            <a:pPr algn="ctr">
              <a:buFontTx/>
              <a:buChar char="-"/>
            </a:pPr>
            <a:r>
              <a:rPr lang="ru-RU" dirty="0" smtClean="0"/>
              <a:t>18 ХВОСТОВЫХ (В СР.)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95536" y="1196752"/>
            <a:ext cx="181054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ЧЕРЕП</a:t>
            </a:r>
            <a:endParaRPr lang="ru-RU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444208" y="1701079"/>
            <a:ext cx="244827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37 КОСТЕЙ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36 РЕБЕР (18 ПАР)</a:t>
            </a:r>
          </a:p>
          <a:p>
            <a:pPr>
              <a:buFontTx/>
              <a:buChar char="-"/>
            </a:pPr>
            <a:r>
              <a:rPr lang="ru-RU" dirty="0" smtClean="0"/>
              <a:t>1 ГРУДИННАЯ КОСТЬ (СОКОЛОК)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2881" y="4855080"/>
            <a:ext cx="8229600" cy="61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ПЕРИФЕРИЧЕСКИЙ СКЕЛЕТ</a:t>
            </a:r>
            <a:endParaRPr lang="ru-RU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51206" y="5332486"/>
            <a:ext cx="36004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ГРУДНЫЕ КОНЕЧНОСТИ</a:t>
            </a: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271509" y="5327268"/>
            <a:ext cx="36004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ТАЗОВЫЕ КОНЕЧНОСТИ</a:t>
            </a:r>
            <a:endParaRPr lang="ru-RU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1300808" y="5956345"/>
            <a:ext cx="2520280" cy="4536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40 КОСТЕЙ</a:t>
            </a:r>
            <a:endParaRPr lang="ru-RU" b="1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6084168" y="5956344"/>
            <a:ext cx="2520280" cy="4536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40 КОСТЕЙ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45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9029" r="10277" b="6177"/>
          <a:stretch/>
        </p:blipFill>
        <p:spPr>
          <a:xfrm>
            <a:off x="0" y="-52455"/>
            <a:ext cx="4752527" cy="689240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2772569"/>
            <a:ext cx="2695575" cy="218122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1"/>
          <a:stretch/>
        </p:blipFill>
        <p:spPr>
          <a:xfrm>
            <a:off x="0" y="-77672"/>
            <a:ext cx="9143999" cy="69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ЧЕРЕП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8381" cy="5187964"/>
          </a:xfrm>
        </p:spPr>
      </p:pic>
    </p:spTree>
    <p:extLst>
      <p:ext uri="{BB962C8B-B14F-4D97-AF65-F5344CB8AC3E}">
        <p14:creationId xmlns:p14="http://schemas.microsoft.com/office/powerpoint/2010/main" val="374861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3" t="16161" r="5003" b="41083"/>
          <a:stretch/>
        </p:blipFill>
        <p:spPr>
          <a:xfrm>
            <a:off x="3496237" y="29522"/>
            <a:ext cx="5674403" cy="3953629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640" r="4959" b="8133"/>
          <a:stretch/>
        </p:blipFill>
        <p:spPr>
          <a:xfrm>
            <a:off x="0" y="2688457"/>
            <a:ext cx="5508104" cy="41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9029" r="10277" b="6177"/>
          <a:stretch/>
        </p:blipFill>
        <p:spPr>
          <a:xfrm>
            <a:off x="107504" y="0"/>
            <a:ext cx="4635936" cy="6723321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4437112"/>
            <a:ext cx="2695575" cy="2181225"/>
          </a:xfrm>
        </p:spPr>
      </p:pic>
      <p:pic>
        <p:nvPicPr>
          <p:cNvPr id="4" name="Рисунок 3" descr="http://www.jlpp.ru/topograficheckaya_anatomiya_loshadi/topograficheckaya%20anatomiya%20loshadi-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67" y="0"/>
            <a:ext cx="486003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9738" y="2996952"/>
            <a:ext cx="4683727" cy="1224136"/>
          </a:xfrm>
        </p:spPr>
        <p:txBody>
          <a:bodyPr/>
          <a:lstStyle/>
          <a:p>
            <a:r>
              <a:rPr lang="ru-RU" dirty="0" smtClean="0"/>
              <a:t>Холка  образована остистыми отростками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585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6642" r="9895" b="9477"/>
          <a:stretch/>
        </p:blipFill>
        <p:spPr>
          <a:xfrm>
            <a:off x="3929833" y="0"/>
            <a:ext cx="5221304" cy="6851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1927" r="6605" b="10684"/>
          <a:stretch/>
        </p:blipFill>
        <p:spPr>
          <a:xfrm>
            <a:off x="-891" y="-10408"/>
            <a:ext cx="4904511" cy="344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1788" r="7089" b="15143"/>
          <a:stretch/>
        </p:blipFill>
        <p:spPr>
          <a:xfrm>
            <a:off x="0" y="3216062"/>
            <a:ext cx="4903620" cy="36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195</TotalTime>
  <Words>164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СКЕЛЕТ </vt:lpstr>
      <vt:lpstr>Презентация PowerPoint</vt:lpstr>
      <vt:lpstr>ОСЕВОЙ СКЕЛЕТ</vt:lpstr>
      <vt:lpstr>Презентация PowerPoint</vt:lpstr>
      <vt:lpstr>ЧЕРЕП</vt:lpstr>
      <vt:lpstr>Презентация PowerPoint</vt:lpstr>
      <vt:lpstr>Холка  образована остистыми отростками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ФУНКЦИИ СКЕЛЕТА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</dc:title>
  <dc:creator>Admin</dc:creator>
  <cp:lastModifiedBy>Admin</cp:lastModifiedBy>
  <cp:revision>22</cp:revision>
  <dcterms:created xsi:type="dcterms:W3CDTF">2016-02-13T13:21:12Z</dcterms:created>
  <dcterms:modified xsi:type="dcterms:W3CDTF">2016-03-13T01:40:07Z</dcterms:modified>
</cp:coreProperties>
</file>